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27"/>
  </p:notesMasterIdLst>
  <p:sldIdLst>
    <p:sldId id="256" r:id="rId6"/>
    <p:sldId id="263" r:id="rId7"/>
    <p:sldId id="264" r:id="rId8"/>
    <p:sldId id="265" r:id="rId9"/>
    <p:sldId id="266" r:id="rId10"/>
    <p:sldId id="10265" r:id="rId11"/>
    <p:sldId id="10277" r:id="rId12"/>
    <p:sldId id="10278" r:id="rId13"/>
    <p:sldId id="10263" r:id="rId14"/>
    <p:sldId id="10269" r:id="rId15"/>
    <p:sldId id="10268" r:id="rId16"/>
    <p:sldId id="10256" r:id="rId17"/>
    <p:sldId id="10258" r:id="rId18"/>
    <p:sldId id="10267" r:id="rId19"/>
    <p:sldId id="10272" r:id="rId20"/>
    <p:sldId id="10270" r:id="rId21"/>
    <p:sldId id="10273" r:id="rId22"/>
    <p:sldId id="10274" r:id="rId23"/>
    <p:sldId id="10275" r:id="rId24"/>
    <p:sldId id="10279" r:id="rId25"/>
    <p:sldId id="25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A681DB-C6F2-4BF7-AACE-488363504FC3}" v="69" dt="2019-11-07T14:50:58.8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5" autoAdjust="0"/>
    <p:restoredTop sz="75075" autoAdjust="0"/>
  </p:normalViewPr>
  <p:slideViewPr>
    <p:cSldViewPr snapToGrid="0">
      <p:cViewPr varScale="1">
        <p:scale>
          <a:sx n="85" d="100"/>
          <a:sy n="85" d="100"/>
        </p:scale>
        <p:origin x="13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gouwe, Wim" userId="S::vergouwew@delawareconsulting.com::acb3a587-a455-4efd-910e-59182cf5e3bb" providerId="AD" clId="Web-{6150E35E-C18C-46A9-8508-7CBF3E575A89}"/>
    <pc:docChg chg="modSld">
      <pc:chgData name="Vergouwe, Wim" userId="S::vergouwew@delawareconsulting.com::acb3a587-a455-4efd-910e-59182cf5e3bb" providerId="AD" clId="Web-{6150E35E-C18C-46A9-8508-7CBF3E575A89}" dt="2019-10-04T06:47:42.745" v="49" actId="20577"/>
      <pc:docMkLst>
        <pc:docMk/>
      </pc:docMkLst>
      <pc:sldChg chg="modSp">
        <pc:chgData name="Vergouwe, Wim" userId="S::vergouwew@delawareconsulting.com::acb3a587-a455-4efd-910e-59182cf5e3bb" providerId="AD" clId="Web-{6150E35E-C18C-46A9-8508-7CBF3E575A89}" dt="2019-10-04T06:47:42.745" v="48" actId="20577"/>
        <pc:sldMkLst>
          <pc:docMk/>
          <pc:sldMk cId="109857222" sldId="256"/>
        </pc:sldMkLst>
        <pc:spChg chg="mod">
          <ac:chgData name="Vergouwe, Wim" userId="S::vergouwew@delawareconsulting.com::acb3a587-a455-4efd-910e-59182cf5e3bb" providerId="AD" clId="Web-{6150E35E-C18C-46A9-8508-7CBF3E575A89}" dt="2019-10-04T06:46:36.464" v="34" actId="20577"/>
          <ac:spMkLst>
            <pc:docMk/>
            <pc:sldMk cId="109857222" sldId="256"/>
            <ac:spMk id="2" creationId="{00000000-0000-0000-0000-000000000000}"/>
          </ac:spMkLst>
        </pc:spChg>
        <pc:spChg chg="mod">
          <ac:chgData name="Vergouwe, Wim" userId="S::vergouwew@delawareconsulting.com::acb3a587-a455-4efd-910e-59182cf5e3bb" providerId="AD" clId="Web-{6150E35E-C18C-46A9-8508-7CBF3E575A89}" dt="2019-10-04T06:47:42.745" v="48" actId="20577"/>
          <ac:spMkLst>
            <pc:docMk/>
            <pc:sldMk cId="109857222" sldId="256"/>
            <ac:spMk id="3" creationId="{00000000-0000-0000-0000-000000000000}"/>
          </ac:spMkLst>
        </pc:spChg>
      </pc:sldChg>
    </pc:docChg>
  </pc:docChgLst>
  <pc:docChgLst>
    <pc:chgData name="Vergouwe, Wim" userId="acb3a587-a455-4efd-910e-59182cf5e3bb" providerId="ADAL" clId="{BE4FF906-6E87-4013-B468-762E2255D8E0}"/>
    <pc:docChg chg="undo redo custSel mod addSld delSld modSld sldOrd">
      <pc:chgData name="Vergouwe, Wim" userId="acb3a587-a455-4efd-910e-59182cf5e3bb" providerId="ADAL" clId="{BE4FF906-6E87-4013-B468-762E2255D8E0}" dt="2019-10-08T10:51:16.828" v="3840" actId="20577"/>
      <pc:docMkLst>
        <pc:docMk/>
      </pc:docMkLst>
      <pc:sldChg chg="addSp delSp modSp mod setBg setClrOvrMap modNotesTx">
        <pc:chgData name="Vergouwe, Wim" userId="acb3a587-a455-4efd-910e-59182cf5e3bb" providerId="ADAL" clId="{BE4FF906-6E87-4013-B468-762E2255D8E0}" dt="2019-10-08T10:33:20.316" v="3670" actId="20577"/>
        <pc:sldMkLst>
          <pc:docMk/>
          <pc:sldMk cId="109857222" sldId="256"/>
        </pc:sldMkLst>
        <pc:spChg chg="mod">
          <ac:chgData name="Vergouwe, Wim" userId="acb3a587-a455-4efd-910e-59182cf5e3bb" providerId="ADAL" clId="{BE4FF906-6E87-4013-B468-762E2255D8E0}" dt="2019-10-04T07:54:13.086" v="1304" actId="26606"/>
          <ac:spMkLst>
            <pc:docMk/>
            <pc:sldMk cId="109857222" sldId="256"/>
            <ac:spMk id="2" creationId="{00000000-0000-0000-0000-000000000000}"/>
          </ac:spMkLst>
        </pc:spChg>
        <pc:spChg chg="mod">
          <ac:chgData name="Vergouwe, Wim" userId="acb3a587-a455-4efd-910e-59182cf5e3bb" providerId="ADAL" clId="{BE4FF906-6E87-4013-B468-762E2255D8E0}" dt="2019-10-04T07:54:13.086" v="1304" actId="26606"/>
          <ac:spMkLst>
            <pc:docMk/>
            <pc:sldMk cId="109857222" sldId="256"/>
            <ac:spMk id="3" creationId="{00000000-0000-0000-0000-000000000000}"/>
          </ac:spMkLst>
        </pc:spChg>
        <pc:spChg chg="add del">
          <ac:chgData name="Vergouwe, Wim" userId="acb3a587-a455-4efd-910e-59182cf5e3bb" providerId="ADAL" clId="{BE4FF906-6E87-4013-B468-762E2255D8E0}" dt="2019-10-04T07:54:13.074" v="1303" actId="26606"/>
          <ac:spMkLst>
            <pc:docMk/>
            <pc:sldMk cId="109857222" sldId="256"/>
            <ac:spMk id="8" creationId="{23962611-DFD5-4092-AAFD-559E3DFCE2C9}"/>
          </ac:spMkLst>
        </pc:spChg>
        <pc:spChg chg="add">
          <ac:chgData name="Vergouwe, Wim" userId="acb3a587-a455-4efd-910e-59182cf5e3bb" providerId="ADAL" clId="{BE4FF906-6E87-4013-B468-762E2255D8E0}" dt="2019-10-04T07:54:13.086" v="1304" actId="26606"/>
          <ac:spMkLst>
            <pc:docMk/>
            <pc:sldMk cId="109857222" sldId="256"/>
            <ac:spMk id="13" creationId="{2A8AA5BC-4F7A-4226-8F99-6D824B226A97}"/>
          </ac:spMkLst>
        </pc:spChg>
        <pc:spChg chg="add">
          <ac:chgData name="Vergouwe, Wim" userId="acb3a587-a455-4efd-910e-59182cf5e3bb" providerId="ADAL" clId="{BE4FF906-6E87-4013-B468-762E2255D8E0}" dt="2019-10-04T07:54:13.086" v="1304" actId="26606"/>
          <ac:spMkLst>
            <pc:docMk/>
            <pc:sldMk cId="109857222" sldId="256"/>
            <ac:spMk id="14" creationId="{3E5445C6-DD42-4979-86FF-03730E8C6DB0}"/>
          </ac:spMkLst>
        </pc:spChg>
        <pc:picChg chg="add del">
          <ac:chgData name="Vergouwe, Wim" userId="acb3a587-a455-4efd-910e-59182cf5e3bb" providerId="ADAL" clId="{BE4FF906-6E87-4013-B468-762E2255D8E0}" dt="2019-10-04T07:54:13.074" v="1303" actId="26606"/>
          <ac:picMkLst>
            <pc:docMk/>
            <pc:sldMk cId="109857222" sldId="256"/>
            <ac:picMk id="10" creationId="{2270F1FA-0425-408F-9861-80BF5AFB276D}"/>
          </ac:picMkLst>
        </pc:picChg>
        <pc:cxnChg chg="add">
          <ac:chgData name="Vergouwe, Wim" userId="acb3a587-a455-4efd-910e-59182cf5e3bb" providerId="ADAL" clId="{BE4FF906-6E87-4013-B468-762E2255D8E0}" dt="2019-10-04T07:54:13.086" v="1304" actId="26606"/>
          <ac:cxnSpMkLst>
            <pc:docMk/>
            <pc:sldMk cId="109857222" sldId="256"/>
            <ac:cxnSpMk id="12" creationId="{45000665-DFC7-417E-8FD7-516A0F15C975}"/>
          </ac:cxnSpMkLst>
        </pc:cxnChg>
      </pc:sldChg>
      <pc:sldChg chg="addSp modSp add mod setBg modNotesTx">
        <pc:chgData name="Vergouwe, Wim" userId="acb3a587-a455-4efd-910e-59182cf5e3bb" providerId="ADAL" clId="{BE4FF906-6E87-4013-B468-762E2255D8E0}" dt="2019-10-04T09:57:59.309" v="2727" actId="20577"/>
        <pc:sldMkLst>
          <pc:docMk/>
          <pc:sldMk cId="4246371492" sldId="258"/>
        </pc:sldMkLst>
        <pc:spChg chg="mod">
          <ac:chgData name="Vergouwe, Wim" userId="acb3a587-a455-4efd-910e-59182cf5e3bb" providerId="ADAL" clId="{BE4FF906-6E87-4013-B468-762E2255D8E0}" dt="2019-10-04T09:45:20.206" v="2664" actId="26606"/>
          <ac:spMkLst>
            <pc:docMk/>
            <pc:sldMk cId="4246371492" sldId="258"/>
            <ac:spMk id="2" creationId="{46C83942-04D4-4FBE-918B-EB3189526C1F}"/>
          </ac:spMkLst>
        </pc:spChg>
        <pc:spChg chg="mod">
          <ac:chgData name="Vergouwe, Wim" userId="acb3a587-a455-4efd-910e-59182cf5e3bb" providerId="ADAL" clId="{BE4FF906-6E87-4013-B468-762E2255D8E0}" dt="2019-10-04T09:57:59.309" v="2727" actId="20577"/>
          <ac:spMkLst>
            <pc:docMk/>
            <pc:sldMk cId="4246371492" sldId="258"/>
            <ac:spMk id="3" creationId="{172DE780-60FC-467B-AC72-EAB10B1439A5}"/>
          </ac:spMkLst>
        </pc:spChg>
        <pc:spChg chg="add">
          <ac:chgData name="Vergouwe, Wim" userId="acb3a587-a455-4efd-910e-59182cf5e3bb" providerId="ADAL" clId="{BE4FF906-6E87-4013-B468-762E2255D8E0}" dt="2019-10-04T09:45:20.206" v="2664" actId="26606"/>
          <ac:spMkLst>
            <pc:docMk/>
            <pc:sldMk cId="4246371492" sldId="258"/>
            <ac:spMk id="8" creationId="{8D70B121-56F4-4848-B38B-182089D909FA}"/>
          </ac:spMkLst>
        </pc:spChg>
        <pc:cxnChg chg="add">
          <ac:chgData name="Vergouwe, Wim" userId="acb3a587-a455-4efd-910e-59182cf5e3bb" providerId="ADAL" clId="{BE4FF906-6E87-4013-B468-762E2255D8E0}" dt="2019-10-04T09:45:20.206" v="2664" actId="26606"/>
          <ac:cxnSpMkLst>
            <pc:docMk/>
            <pc:sldMk cId="4246371492" sldId="258"/>
            <ac:cxnSpMk id="10" creationId="{2D72A2C9-F3CA-4216-8BAD-FA4C970C3C4E}"/>
          </ac:cxnSpMkLst>
        </pc:cxnChg>
      </pc:sldChg>
      <pc:sldChg chg="addSp delSp modSp add mod setBg modNotesTx">
        <pc:chgData name="Vergouwe, Wim" userId="acb3a587-a455-4efd-910e-59182cf5e3bb" providerId="ADAL" clId="{BE4FF906-6E87-4013-B468-762E2255D8E0}" dt="2019-10-08T10:40:48.909" v="3743" actId="6549"/>
        <pc:sldMkLst>
          <pc:docMk/>
          <pc:sldMk cId="1096564517" sldId="263"/>
        </pc:sldMkLst>
        <pc:spChg chg="mod">
          <ac:chgData name="Vergouwe, Wim" userId="acb3a587-a455-4efd-910e-59182cf5e3bb" providerId="ADAL" clId="{BE4FF906-6E87-4013-B468-762E2255D8E0}" dt="2019-10-04T07:54:01.982" v="1301" actId="26606"/>
          <ac:spMkLst>
            <pc:docMk/>
            <pc:sldMk cId="1096564517" sldId="263"/>
            <ac:spMk id="2" creationId="{A6A1BDFA-1EF7-4442-AA1C-FC86068857B5}"/>
          </ac:spMkLst>
        </pc:spChg>
        <pc:spChg chg="del">
          <ac:chgData name="Vergouwe, Wim" userId="acb3a587-a455-4efd-910e-59182cf5e3bb" providerId="ADAL" clId="{BE4FF906-6E87-4013-B468-762E2255D8E0}" dt="2019-10-04T07:41:32.880" v="725"/>
          <ac:spMkLst>
            <pc:docMk/>
            <pc:sldMk cId="1096564517" sldId="263"/>
            <ac:spMk id="3" creationId="{017F07DD-92E8-4765-912F-7D4DE95052E3}"/>
          </ac:spMkLst>
        </pc:spChg>
        <pc:spChg chg="add">
          <ac:chgData name="Vergouwe, Wim" userId="acb3a587-a455-4efd-910e-59182cf5e3bb" providerId="ADAL" clId="{BE4FF906-6E87-4013-B468-762E2255D8E0}" dt="2019-10-04T07:54:01.982" v="1301" actId="26606"/>
          <ac:spMkLst>
            <pc:docMk/>
            <pc:sldMk cId="1096564517" sldId="263"/>
            <ac:spMk id="71" creationId="{823AC064-BC96-4F32-8AE1-B2FD38754823}"/>
          </ac:spMkLst>
        </pc:spChg>
        <pc:picChg chg="add mod">
          <ac:chgData name="Vergouwe, Wim" userId="acb3a587-a455-4efd-910e-59182cf5e3bb" providerId="ADAL" clId="{BE4FF906-6E87-4013-B468-762E2255D8E0}" dt="2019-10-04T07:54:01.982" v="1301" actId="26606"/>
          <ac:picMkLst>
            <pc:docMk/>
            <pc:sldMk cId="1096564517" sldId="263"/>
            <ac:picMk id="1026" creationId="{DB3458C8-2691-4F24-B679-4F193AEC353A}"/>
          </ac:picMkLst>
        </pc:picChg>
        <pc:cxnChg chg="add">
          <ac:chgData name="Vergouwe, Wim" userId="acb3a587-a455-4efd-910e-59182cf5e3bb" providerId="ADAL" clId="{BE4FF906-6E87-4013-B468-762E2255D8E0}" dt="2019-10-04T07:54:01.982" v="1301" actId="26606"/>
          <ac:cxnSpMkLst>
            <pc:docMk/>
            <pc:sldMk cId="1096564517" sldId="263"/>
            <ac:cxnSpMk id="73" creationId="{7E7C77BC-7138-40B1-A15B-20F57A494629}"/>
          </ac:cxnSpMkLst>
        </pc:cxnChg>
      </pc:sldChg>
      <pc:sldChg chg="addSp delSp modSp add mod setBg modNotesTx">
        <pc:chgData name="Vergouwe, Wim" userId="acb3a587-a455-4efd-910e-59182cf5e3bb" providerId="ADAL" clId="{BE4FF906-6E87-4013-B468-762E2255D8E0}" dt="2019-10-08T10:42:26.427" v="3788" actId="20577"/>
        <pc:sldMkLst>
          <pc:docMk/>
          <pc:sldMk cId="3412593639" sldId="264"/>
        </pc:sldMkLst>
        <pc:spChg chg="mod">
          <ac:chgData name="Vergouwe, Wim" userId="acb3a587-a455-4efd-910e-59182cf5e3bb" providerId="ADAL" clId="{BE4FF906-6E87-4013-B468-762E2255D8E0}" dt="2019-10-04T07:53:58.246" v="1300" actId="26606"/>
          <ac:spMkLst>
            <pc:docMk/>
            <pc:sldMk cId="3412593639" sldId="264"/>
            <ac:spMk id="2" creationId="{4AC6F31C-3291-49E0-BF95-4ACD07C77B9A}"/>
          </ac:spMkLst>
        </pc:spChg>
        <pc:spChg chg="del">
          <ac:chgData name="Vergouwe, Wim" userId="acb3a587-a455-4efd-910e-59182cf5e3bb" providerId="ADAL" clId="{BE4FF906-6E87-4013-B468-762E2255D8E0}" dt="2019-10-04T07:45:59.603" v="989"/>
          <ac:spMkLst>
            <pc:docMk/>
            <pc:sldMk cId="3412593639" sldId="264"/>
            <ac:spMk id="3" creationId="{7AA89F58-2930-4FAF-9432-B471F6D7B825}"/>
          </ac:spMkLst>
        </pc:spChg>
        <pc:spChg chg="add">
          <ac:chgData name="Vergouwe, Wim" userId="acb3a587-a455-4efd-910e-59182cf5e3bb" providerId="ADAL" clId="{BE4FF906-6E87-4013-B468-762E2255D8E0}" dt="2019-10-04T07:53:58.246" v="1300" actId="26606"/>
          <ac:spMkLst>
            <pc:docMk/>
            <pc:sldMk cId="3412593639" sldId="264"/>
            <ac:spMk id="71" creationId="{823AC064-BC96-4F32-8AE1-B2FD38754823}"/>
          </ac:spMkLst>
        </pc:spChg>
        <pc:picChg chg="add mod">
          <ac:chgData name="Vergouwe, Wim" userId="acb3a587-a455-4efd-910e-59182cf5e3bb" providerId="ADAL" clId="{BE4FF906-6E87-4013-B468-762E2255D8E0}" dt="2019-10-04T07:53:58.246" v="1300" actId="26606"/>
          <ac:picMkLst>
            <pc:docMk/>
            <pc:sldMk cId="3412593639" sldId="264"/>
            <ac:picMk id="2050" creationId="{2F81B3EC-4FDD-4126-92A1-DCC751D3D5A3}"/>
          </ac:picMkLst>
        </pc:picChg>
        <pc:cxnChg chg="add">
          <ac:chgData name="Vergouwe, Wim" userId="acb3a587-a455-4efd-910e-59182cf5e3bb" providerId="ADAL" clId="{BE4FF906-6E87-4013-B468-762E2255D8E0}" dt="2019-10-04T07:53:58.246" v="1300" actId="26606"/>
          <ac:cxnSpMkLst>
            <pc:docMk/>
            <pc:sldMk cId="3412593639" sldId="264"/>
            <ac:cxnSpMk id="73" creationId="{7E7C77BC-7138-40B1-A15B-20F57A494629}"/>
          </ac:cxnSpMkLst>
        </pc:cxnChg>
      </pc:sldChg>
      <pc:sldChg chg="addSp modSp add mod setBg">
        <pc:chgData name="Vergouwe, Wim" userId="acb3a587-a455-4efd-910e-59182cf5e3bb" providerId="ADAL" clId="{BE4FF906-6E87-4013-B468-762E2255D8E0}" dt="2019-10-04T11:25:18.388" v="2857" actId="20577"/>
        <pc:sldMkLst>
          <pc:docMk/>
          <pc:sldMk cId="4275648144" sldId="265"/>
        </pc:sldMkLst>
        <pc:spChg chg="mod">
          <ac:chgData name="Vergouwe, Wim" userId="acb3a587-a455-4efd-910e-59182cf5e3bb" providerId="ADAL" clId="{BE4FF906-6E87-4013-B468-762E2255D8E0}" dt="2019-10-04T07:53:46.515" v="1299" actId="26606"/>
          <ac:spMkLst>
            <pc:docMk/>
            <pc:sldMk cId="4275648144" sldId="265"/>
            <ac:spMk id="2" creationId="{6E203E61-3A45-4831-A68E-CB5DA1E14373}"/>
          </ac:spMkLst>
        </pc:spChg>
        <pc:spChg chg="mod ord">
          <ac:chgData name="Vergouwe, Wim" userId="acb3a587-a455-4efd-910e-59182cf5e3bb" providerId="ADAL" clId="{BE4FF906-6E87-4013-B468-762E2255D8E0}" dt="2019-10-04T11:25:18.388" v="2857" actId="20577"/>
          <ac:spMkLst>
            <pc:docMk/>
            <pc:sldMk cId="4275648144" sldId="265"/>
            <ac:spMk id="3" creationId="{4DE8D912-2687-4934-BA4E-71D42FE3C59A}"/>
          </ac:spMkLst>
        </pc:spChg>
        <pc:spChg chg="add">
          <ac:chgData name="Vergouwe, Wim" userId="acb3a587-a455-4efd-910e-59182cf5e3bb" providerId="ADAL" clId="{BE4FF906-6E87-4013-B468-762E2255D8E0}" dt="2019-10-04T07:53:46.515" v="1299" actId="26606"/>
          <ac:spMkLst>
            <pc:docMk/>
            <pc:sldMk cId="4275648144" sldId="265"/>
            <ac:spMk id="9" creationId="{C607803A-4E99-444E-94F7-8785CDDF5849}"/>
          </ac:spMkLst>
        </pc:spChg>
        <pc:spChg chg="add">
          <ac:chgData name="Vergouwe, Wim" userId="acb3a587-a455-4efd-910e-59182cf5e3bb" providerId="ADAL" clId="{BE4FF906-6E87-4013-B468-762E2255D8E0}" dt="2019-10-04T07:53:46.515" v="1299" actId="26606"/>
          <ac:spMkLst>
            <pc:docMk/>
            <pc:sldMk cId="4275648144" sldId="265"/>
            <ac:spMk id="11" creationId="{2989BE6A-C309-418E-8ADD-1616A980570D}"/>
          </ac:spMkLst>
        </pc:spChg>
        <pc:picChg chg="add mod">
          <ac:chgData name="Vergouwe, Wim" userId="acb3a587-a455-4efd-910e-59182cf5e3bb" providerId="ADAL" clId="{BE4FF906-6E87-4013-B468-762E2255D8E0}" dt="2019-10-04T07:53:46.515" v="1299" actId="26606"/>
          <ac:picMkLst>
            <pc:docMk/>
            <pc:sldMk cId="4275648144" sldId="265"/>
            <ac:picMk id="4" creationId="{D7B0249F-6C1B-487C-BBB5-9A5D9FB323F0}"/>
          </ac:picMkLst>
        </pc:picChg>
      </pc:sldChg>
      <pc:sldChg chg="addSp delSp modSp add mod setBg setClrOvrMap">
        <pc:chgData name="Vergouwe, Wim" userId="acb3a587-a455-4efd-910e-59182cf5e3bb" providerId="ADAL" clId="{BE4FF906-6E87-4013-B468-762E2255D8E0}" dt="2019-10-04T07:59:27.496" v="1357" actId="26606"/>
        <pc:sldMkLst>
          <pc:docMk/>
          <pc:sldMk cId="3779524315" sldId="266"/>
        </pc:sldMkLst>
        <pc:spChg chg="mod">
          <ac:chgData name="Vergouwe, Wim" userId="acb3a587-a455-4efd-910e-59182cf5e3bb" providerId="ADAL" clId="{BE4FF906-6E87-4013-B468-762E2255D8E0}" dt="2019-10-04T07:59:27.496" v="1357" actId="26606"/>
          <ac:spMkLst>
            <pc:docMk/>
            <pc:sldMk cId="3779524315" sldId="266"/>
            <ac:spMk id="2" creationId="{9528A66A-FB4B-44CA-B41A-FA5968DC819C}"/>
          </ac:spMkLst>
        </pc:spChg>
        <pc:spChg chg="mod">
          <ac:chgData name="Vergouwe, Wim" userId="acb3a587-a455-4efd-910e-59182cf5e3bb" providerId="ADAL" clId="{BE4FF906-6E87-4013-B468-762E2255D8E0}" dt="2019-10-04T07:59:27.496" v="1357" actId="26606"/>
          <ac:spMkLst>
            <pc:docMk/>
            <pc:sldMk cId="3779524315" sldId="266"/>
            <ac:spMk id="3" creationId="{16678ED5-7868-45D2-BB0E-687531C03AED}"/>
          </ac:spMkLst>
        </pc:spChg>
        <pc:spChg chg="add del">
          <ac:chgData name="Vergouwe, Wim" userId="acb3a587-a455-4efd-910e-59182cf5e3bb" providerId="ADAL" clId="{BE4FF906-6E87-4013-B468-762E2255D8E0}" dt="2019-10-04T07:59:27.487" v="1356" actId="26606"/>
          <ac:spMkLst>
            <pc:docMk/>
            <pc:sldMk cId="3779524315" sldId="266"/>
            <ac:spMk id="8" creationId="{3EDD119B-6BFA-4C3F-90CE-97DAFD604ECC}"/>
          </ac:spMkLst>
        </pc:spChg>
        <pc:spChg chg="add del">
          <ac:chgData name="Vergouwe, Wim" userId="acb3a587-a455-4efd-910e-59182cf5e3bb" providerId="ADAL" clId="{BE4FF906-6E87-4013-B468-762E2255D8E0}" dt="2019-10-04T07:59:24.380" v="1354" actId="26606"/>
          <ac:spMkLst>
            <pc:docMk/>
            <pc:sldMk cId="3779524315" sldId="266"/>
            <ac:spMk id="10" creationId="{823AC064-BC96-4F32-8AE1-B2FD38754823}"/>
          </ac:spMkLst>
        </pc:spChg>
        <pc:spChg chg="add">
          <ac:chgData name="Vergouwe, Wim" userId="acb3a587-a455-4efd-910e-59182cf5e3bb" providerId="ADAL" clId="{BE4FF906-6E87-4013-B468-762E2255D8E0}" dt="2019-10-04T07:59:27.496" v="1357" actId="26606"/>
          <ac:spMkLst>
            <pc:docMk/>
            <pc:sldMk cId="3779524315" sldId="266"/>
            <ac:spMk id="16" creationId="{2A8AA5BC-4F7A-4226-8F99-6D824B226A97}"/>
          </ac:spMkLst>
        </pc:spChg>
        <pc:spChg chg="add">
          <ac:chgData name="Vergouwe, Wim" userId="acb3a587-a455-4efd-910e-59182cf5e3bb" providerId="ADAL" clId="{BE4FF906-6E87-4013-B468-762E2255D8E0}" dt="2019-10-04T07:59:27.496" v="1357" actId="26606"/>
          <ac:spMkLst>
            <pc:docMk/>
            <pc:sldMk cId="3779524315" sldId="266"/>
            <ac:spMk id="17" creationId="{3E5445C6-DD42-4979-86FF-03730E8C6DB0}"/>
          </ac:spMkLst>
        </pc:spChg>
        <pc:picChg chg="add del">
          <ac:chgData name="Vergouwe, Wim" userId="acb3a587-a455-4efd-910e-59182cf5e3bb" providerId="ADAL" clId="{BE4FF906-6E87-4013-B468-762E2255D8E0}" dt="2019-10-04T07:59:24.380" v="1354" actId="26606"/>
          <ac:picMkLst>
            <pc:docMk/>
            <pc:sldMk cId="3779524315" sldId="266"/>
            <ac:picMk id="7" creationId="{07140F37-39BA-4C6E-AF63-78529A90DDA2}"/>
          </ac:picMkLst>
        </pc:picChg>
        <pc:cxnChg chg="add del">
          <ac:chgData name="Vergouwe, Wim" userId="acb3a587-a455-4efd-910e-59182cf5e3bb" providerId="ADAL" clId="{BE4FF906-6E87-4013-B468-762E2255D8E0}" dt="2019-10-04T07:59:24.380" v="1354" actId="26606"/>
          <ac:cxnSpMkLst>
            <pc:docMk/>
            <pc:sldMk cId="3779524315" sldId="266"/>
            <ac:cxnSpMk id="12" creationId="{7E7C77BC-7138-40B1-A15B-20F57A494629}"/>
          </ac:cxnSpMkLst>
        </pc:cxnChg>
        <pc:cxnChg chg="add del">
          <ac:chgData name="Vergouwe, Wim" userId="acb3a587-a455-4efd-910e-59182cf5e3bb" providerId="ADAL" clId="{BE4FF906-6E87-4013-B468-762E2255D8E0}" dt="2019-10-04T07:59:27.487" v="1356" actId="26606"/>
          <ac:cxnSpMkLst>
            <pc:docMk/>
            <pc:sldMk cId="3779524315" sldId="266"/>
            <ac:cxnSpMk id="14" creationId="{DC1572D0-F0FD-4D84-8F82-DC59140EB9BB}"/>
          </ac:cxnSpMkLst>
        </pc:cxnChg>
        <pc:cxnChg chg="add">
          <ac:chgData name="Vergouwe, Wim" userId="acb3a587-a455-4efd-910e-59182cf5e3bb" providerId="ADAL" clId="{BE4FF906-6E87-4013-B468-762E2255D8E0}" dt="2019-10-04T07:59:27.496" v="1357" actId="26606"/>
          <ac:cxnSpMkLst>
            <pc:docMk/>
            <pc:sldMk cId="3779524315" sldId="266"/>
            <ac:cxnSpMk id="18" creationId="{45000665-DFC7-417E-8FD7-516A0F15C975}"/>
          </ac:cxnSpMkLst>
        </pc:cxnChg>
      </pc:sldChg>
      <pc:sldChg chg="add">
        <pc:chgData name="Vergouwe, Wim" userId="acb3a587-a455-4efd-910e-59182cf5e3bb" providerId="ADAL" clId="{BE4FF906-6E87-4013-B468-762E2255D8E0}" dt="2019-10-04T08:53:50.290" v="1868"/>
        <pc:sldMkLst>
          <pc:docMk/>
          <pc:sldMk cId="3747120839" sldId="10256"/>
        </pc:sldMkLst>
      </pc:sldChg>
      <pc:sldChg chg="addSp delSp modSp">
        <pc:chgData name="Vergouwe, Wim" userId="acb3a587-a455-4efd-910e-59182cf5e3bb" providerId="ADAL" clId="{BE4FF906-6E87-4013-B468-762E2255D8E0}" dt="2019-10-04T09:24:53.766" v="1907" actId="20577"/>
        <pc:sldMkLst>
          <pc:docMk/>
          <pc:sldMk cId="2452271470" sldId="10258"/>
        </pc:sldMkLst>
        <pc:spChg chg="add mod">
          <ac:chgData name="Vergouwe, Wim" userId="acb3a587-a455-4efd-910e-59182cf5e3bb" providerId="ADAL" clId="{BE4FF906-6E87-4013-B468-762E2255D8E0}" dt="2019-10-04T09:24:39.765" v="1879" actId="478"/>
          <ac:spMkLst>
            <pc:docMk/>
            <pc:sldMk cId="2452271470" sldId="10258"/>
            <ac:spMk id="4" creationId="{8AB25928-8C0B-410E-A301-AC28A96EE484}"/>
          </ac:spMkLst>
        </pc:spChg>
        <pc:spChg chg="mod">
          <ac:chgData name="Vergouwe, Wim" userId="acb3a587-a455-4efd-910e-59182cf5e3bb" providerId="ADAL" clId="{BE4FF906-6E87-4013-B468-762E2255D8E0}" dt="2019-10-04T09:24:53.766" v="1907" actId="20577"/>
          <ac:spMkLst>
            <pc:docMk/>
            <pc:sldMk cId="2452271470" sldId="10258"/>
            <ac:spMk id="9" creationId="{60D48250-1B41-4AC4-8712-A14F5A445FAA}"/>
          </ac:spMkLst>
        </pc:spChg>
        <pc:spChg chg="del">
          <ac:chgData name="Vergouwe, Wim" userId="acb3a587-a455-4efd-910e-59182cf5e3bb" providerId="ADAL" clId="{BE4FF906-6E87-4013-B468-762E2255D8E0}" dt="2019-10-04T09:24:39.765" v="1879" actId="478"/>
          <ac:spMkLst>
            <pc:docMk/>
            <pc:sldMk cId="2452271470" sldId="10258"/>
            <ac:spMk id="10" creationId="{6B4846A4-419F-48F3-9A3F-73522A178167}"/>
          </ac:spMkLst>
        </pc:spChg>
        <pc:picChg chg="add del mod">
          <ac:chgData name="Vergouwe, Wim" userId="acb3a587-a455-4efd-910e-59182cf5e3bb" providerId="ADAL" clId="{BE4FF906-6E87-4013-B468-762E2255D8E0}" dt="2019-10-04T09:24:37.335" v="1878"/>
          <ac:picMkLst>
            <pc:docMk/>
            <pc:sldMk cId="2452271470" sldId="10258"/>
            <ac:picMk id="2" creationId="{75026928-09F2-4D75-BB0E-FCFF3E6B0718}"/>
          </ac:picMkLst>
        </pc:picChg>
        <pc:picChg chg="del">
          <ac:chgData name="Vergouwe, Wim" userId="acb3a587-a455-4efd-910e-59182cf5e3bb" providerId="ADAL" clId="{BE4FF906-6E87-4013-B468-762E2255D8E0}" dt="2019-10-04T09:24:08.844" v="1870" actId="478"/>
          <ac:picMkLst>
            <pc:docMk/>
            <pc:sldMk cId="2452271470" sldId="10258"/>
            <ac:picMk id="5" creationId="{B472D393-4078-4E95-8171-D7E0131BF91F}"/>
          </ac:picMkLst>
        </pc:picChg>
        <pc:picChg chg="add mod">
          <ac:chgData name="Vergouwe, Wim" userId="acb3a587-a455-4efd-910e-59182cf5e3bb" providerId="ADAL" clId="{BE4FF906-6E87-4013-B468-762E2255D8E0}" dt="2019-10-04T09:24:42.953" v="1881" actId="1076"/>
          <ac:picMkLst>
            <pc:docMk/>
            <pc:sldMk cId="2452271470" sldId="10258"/>
            <ac:picMk id="6" creationId="{558D096D-F423-40E0-95B2-565E3A640AE2}"/>
          </ac:picMkLst>
        </pc:picChg>
      </pc:sldChg>
      <pc:sldChg chg="addSp modSp add mod setBg modNotesTx">
        <pc:chgData name="Vergouwe, Wim" userId="acb3a587-a455-4efd-910e-59182cf5e3bb" providerId="ADAL" clId="{BE4FF906-6E87-4013-B468-762E2255D8E0}" dt="2019-10-08T10:51:16.828" v="3840" actId="20577"/>
        <pc:sldMkLst>
          <pc:docMk/>
          <pc:sldMk cId="498358594" sldId="10263"/>
        </pc:sldMkLst>
        <pc:spChg chg="mod">
          <ac:chgData name="Vergouwe, Wim" userId="acb3a587-a455-4efd-910e-59182cf5e3bb" providerId="ADAL" clId="{BE4FF906-6E87-4013-B468-762E2255D8E0}" dt="2019-10-04T08:07:47.649" v="1581" actId="26606"/>
          <ac:spMkLst>
            <pc:docMk/>
            <pc:sldMk cId="498358594" sldId="10263"/>
            <ac:spMk id="2" creationId="{F74741F4-F9B5-42C3-8A93-BE8E93A516E1}"/>
          </ac:spMkLst>
        </pc:spChg>
        <pc:spChg chg="mod ord">
          <ac:chgData name="Vergouwe, Wim" userId="acb3a587-a455-4efd-910e-59182cf5e3bb" providerId="ADAL" clId="{BE4FF906-6E87-4013-B468-762E2255D8E0}" dt="2019-10-04T08:07:47.649" v="1581" actId="26606"/>
          <ac:spMkLst>
            <pc:docMk/>
            <pc:sldMk cId="498358594" sldId="10263"/>
            <ac:spMk id="3" creationId="{E671A5D8-F0E7-405D-915B-B7BDC32305BF}"/>
          </ac:spMkLst>
        </pc:spChg>
        <pc:spChg chg="add">
          <ac:chgData name="Vergouwe, Wim" userId="acb3a587-a455-4efd-910e-59182cf5e3bb" providerId="ADAL" clId="{BE4FF906-6E87-4013-B468-762E2255D8E0}" dt="2019-10-04T08:07:47.649" v="1581" actId="26606"/>
          <ac:spMkLst>
            <pc:docMk/>
            <pc:sldMk cId="498358594" sldId="10263"/>
            <ac:spMk id="9" creationId="{C607803A-4E99-444E-94F7-8785CDDF5849}"/>
          </ac:spMkLst>
        </pc:spChg>
        <pc:spChg chg="add">
          <ac:chgData name="Vergouwe, Wim" userId="acb3a587-a455-4efd-910e-59182cf5e3bb" providerId="ADAL" clId="{BE4FF906-6E87-4013-B468-762E2255D8E0}" dt="2019-10-04T08:07:47.649" v="1581" actId="26606"/>
          <ac:spMkLst>
            <pc:docMk/>
            <pc:sldMk cId="498358594" sldId="10263"/>
            <ac:spMk id="11" creationId="{2989BE6A-C309-418E-8ADD-1616A980570D}"/>
          </ac:spMkLst>
        </pc:spChg>
        <pc:picChg chg="add mod">
          <ac:chgData name="Vergouwe, Wim" userId="acb3a587-a455-4efd-910e-59182cf5e3bb" providerId="ADAL" clId="{BE4FF906-6E87-4013-B468-762E2255D8E0}" dt="2019-10-04T08:07:47.649" v="1581" actId="26606"/>
          <ac:picMkLst>
            <pc:docMk/>
            <pc:sldMk cId="498358594" sldId="10263"/>
            <ac:picMk id="4" creationId="{D7CA0FB9-7055-42A9-9A38-C370EB0F03F3}"/>
          </ac:picMkLst>
        </pc:picChg>
      </pc:sldChg>
      <pc:sldChg chg="addSp delSp modSp add mod modTransition setBg setClrOvrMap">
        <pc:chgData name="Vergouwe, Wim" userId="acb3a587-a455-4efd-910e-59182cf5e3bb" providerId="ADAL" clId="{BE4FF906-6E87-4013-B468-762E2255D8E0}" dt="2019-10-05T08:48:54.598" v="3083" actId="20577"/>
        <pc:sldMkLst>
          <pc:docMk/>
          <pc:sldMk cId="825574148" sldId="10264"/>
        </pc:sldMkLst>
        <pc:spChg chg="del">
          <ac:chgData name="Vergouwe, Wim" userId="acb3a587-a455-4efd-910e-59182cf5e3bb" providerId="ADAL" clId="{BE4FF906-6E87-4013-B468-762E2255D8E0}" dt="2019-10-04T08:13:47.159" v="1588"/>
          <ac:spMkLst>
            <pc:docMk/>
            <pc:sldMk cId="825574148" sldId="10264"/>
            <ac:spMk id="2" creationId="{A4BC0530-3F9B-4956-A982-462018591570}"/>
          </ac:spMkLst>
        </pc:spChg>
        <pc:spChg chg="del">
          <ac:chgData name="Vergouwe, Wim" userId="acb3a587-a455-4efd-910e-59182cf5e3bb" providerId="ADAL" clId="{BE4FF906-6E87-4013-B468-762E2255D8E0}" dt="2019-10-04T08:13:47.159" v="1588"/>
          <ac:spMkLst>
            <pc:docMk/>
            <pc:sldMk cId="825574148" sldId="10264"/>
            <ac:spMk id="3" creationId="{869589EC-4438-4A88-ADCC-9FF992B1BF66}"/>
          </ac:spMkLst>
        </pc:spChg>
        <pc:spChg chg="del">
          <ac:chgData name="Vergouwe, Wim" userId="acb3a587-a455-4efd-910e-59182cf5e3bb" providerId="ADAL" clId="{BE4FF906-6E87-4013-B468-762E2255D8E0}" dt="2019-10-04T08:13:47.159" v="1588"/>
          <ac:spMkLst>
            <pc:docMk/>
            <pc:sldMk cId="825574148" sldId="10264"/>
            <ac:spMk id="4" creationId="{8B402B94-376C-4D35-B60B-4F0AE4225740}"/>
          </ac:spMkLst>
        </pc:spChg>
        <pc:spChg chg="add mod">
          <ac:chgData name="Vergouwe, Wim" userId="acb3a587-a455-4efd-910e-59182cf5e3bb" providerId="ADAL" clId="{BE4FF906-6E87-4013-B468-762E2255D8E0}" dt="2019-10-04T08:24:31.800" v="1702" actId="26606"/>
          <ac:spMkLst>
            <pc:docMk/>
            <pc:sldMk cId="825574148" sldId="10264"/>
            <ac:spMk id="5" creationId="{6BE99EAA-4BE0-4320-BE46-DF4353B88342}"/>
          </ac:spMkLst>
        </pc:spChg>
        <pc:spChg chg="add del mod">
          <ac:chgData name="Vergouwe, Wim" userId="acb3a587-a455-4efd-910e-59182cf5e3bb" providerId="ADAL" clId="{BE4FF906-6E87-4013-B468-762E2255D8E0}" dt="2019-10-05T08:48:54.598" v="3083" actId="20577"/>
          <ac:spMkLst>
            <pc:docMk/>
            <pc:sldMk cId="825574148" sldId="10264"/>
            <ac:spMk id="6" creationId="{C9B00602-7627-4570-AFE5-420B7C1B68B2}"/>
          </ac:spMkLst>
        </pc:spChg>
        <pc:spChg chg="add del">
          <ac:chgData name="Vergouwe, Wim" userId="acb3a587-a455-4efd-910e-59182cf5e3bb" providerId="ADAL" clId="{BE4FF906-6E87-4013-B468-762E2255D8E0}" dt="2019-10-04T08:23:45.526" v="1693" actId="26606"/>
          <ac:spMkLst>
            <pc:docMk/>
            <pc:sldMk cId="825574148" sldId="10264"/>
            <ac:spMk id="11" creationId="{8D70B121-56F4-4848-B38B-182089D909FA}"/>
          </ac:spMkLst>
        </pc:spChg>
        <pc:spChg chg="add del">
          <ac:chgData name="Vergouwe, Wim" userId="acb3a587-a455-4efd-910e-59182cf5e3bb" providerId="ADAL" clId="{BE4FF906-6E87-4013-B468-762E2255D8E0}" dt="2019-10-04T08:23:24.271" v="1683" actId="26606"/>
          <ac:spMkLst>
            <pc:docMk/>
            <pc:sldMk cId="825574148" sldId="10264"/>
            <ac:spMk id="13" creationId="{46C2E80F-49A6-4372-B103-219D417A55ED}"/>
          </ac:spMkLst>
        </pc:spChg>
        <pc:spChg chg="add del">
          <ac:chgData name="Vergouwe, Wim" userId="acb3a587-a455-4efd-910e-59182cf5e3bb" providerId="ADAL" clId="{BE4FF906-6E87-4013-B468-762E2255D8E0}" dt="2019-10-04T08:23:27.030" v="1685" actId="26606"/>
          <ac:spMkLst>
            <pc:docMk/>
            <pc:sldMk cId="825574148" sldId="10264"/>
            <ac:spMk id="15" creationId="{46C2E80F-49A6-4372-B103-219D417A55ED}"/>
          </ac:spMkLst>
        </pc:spChg>
        <pc:spChg chg="add del">
          <ac:chgData name="Vergouwe, Wim" userId="acb3a587-a455-4efd-910e-59182cf5e3bb" providerId="ADAL" clId="{BE4FF906-6E87-4013-B468-762E2255D8E0}" dt="2019-10-04T08:23:35.568" v="1689" actId="26606"/>
          <ac:spMkLst>
            <pc:docMk/>
            <pc:sldMk cId="825574148" sldId="10264"/>
            <ac:spMk id="20" creationId="{BE95D989-81FA-4BAD-9AD5-E46CEDA91B36}"/>
          </ac:spMkLst>
        </pc:spChg>
        <pc:spChg chg="add del">
          <ac:chgData name="Vergouwe, Wim" userId="acb3a587-a455-4efd-910e-59182cf5e3bb" providerId="ADAL" clId="{BE4FF906-6E87-4013-B468-762E2255D8E0}" dt="2019-10-04T08:23:35.568" v="1689" actId="26606"/>
          <ac:spMkLst>
            <pc:docMk/>
            <pc:sldMk cId="825574148" sldId="10264"/>
            <ac:spMk id="21" creationId="{156189E5-8A3E-4CFD-B71B-CCD0F8495E56}"/>
          </ac:spMkLst>
        </pc:spChg>
        <pc:spChg chg="add del">
          <ac:chgData name="Vergouwe, Wim" userId="acb3a587-a455-4efd-910e-59182cf5e3bb" providerId="ADAL" clId="{BE4FF906-6E87-4013-B468-762E2255D8E0}" dt="2019-10-04T08:23:40.327" v="1691" actId="26606"/>
          <ac:spMkLst>
            <pc:docMk/>
            <pc:sldMk cId="825574148" sldId="10264"/>
            <ac:spMk id="24" creationId="{73DE2CFE-42F2-48F0-8706-5264E012B10C}"/>
          </ac:spMkLst>
        </pc:spChg>
        <pc:spChg chg="add del">
          <ac:chgData name="Vergouwe, Wim" userId="acb3a587-a455-4efd-910e-59182cf5e3bb" providerId="ADAL" clId="{BE4FF906-6E87-4013-B468-762E2255D8E0}" dt="2019-10-04T08:23:45.526" v="1693" actId="26606"/>
          <ac:spMkLst>
            <pc:docMk/>
            <pc:sldMk cId="825574148" sldId="10264"/>
            <ac:spMk id="28" creationId="{C9B00602-7627-4570-AFE5-420B7C1B68B2}"/>
          </ac:spMkLst>
        </pc:spChg>
        <pc:spChg chg="add del">
          <ac:chgData name="Vergouwe, Wim" userId="acb3a587-a455-4efd-910e-59182cf5e3bb" providerId="ADAL" clId="{BE4FF906-6E87-4013-B468-762E2255D8E0}" dt="2019-10-04T08:23:56.107" v="1695" actId="26606"/>
          <ac:spMkLst>
            <pc:docMk/>
            <pc:sldMk cId="825574148" sldId="10264"/>
            <ac:spMk id="30" creationId="{46C2E80F-49A6-4372-B103-219D417A55ED}"/>
          </ac:spMkLst>
        </pc:spChg>
        <pc:spChg chg="add del">
          <ac:chgData name="Vergouwe, Wim" userId="acb3a587-a455-4efd-910e-59182cf5e3bb" providerId="ADAL" clId="{BE4FF906-6E87-4013-B468-762E2255D8E0}" dt="2019-10-04T08:23:58.414" v="1697" actId="26606"/>
          <ac:spMkLst>
            <pc:docMk/>
            <pc:sldMk cId="825574148" sldId="10264"/>
            <ac:spMk id="33" creationId="{46C2E80F-49A6-4372-B103-219D417A55ED}"/>
          </ac:spMkLst>
        </pc:spChg>
        <pc:spChg chg="add del">
          <ac:chgData name="Vergouwe, Wim" userId="acb3a587-a455-4efd-910e-59182cf5e3bb" providerId="ADAL" clId="{BE4FF906-6E87-4013-B468-762E2255D8E0}" dt="2019-10-04T08:24:07.029" v="1699" actId="26606"/>
          <ac:spMkLst>
            <pc:docMk/>
            <pc:sldMk cId="825574148" sldId="10264"/>
            <ac:spMk id="36" creationId="{46C2E80F-49A6-4372-B103-219D417A55ED}"/>
          </ac:spMkLst>
        </pc:spChg>
        <pc:graphicFrameChg chg="add del">
          <ac:chgData name="Vergouwe, Wim" userId="acb3a587-a455-4efd-910e-59182cf5e3bb" providerId="ADAL" clId="{BE4FF906-6E87-4013-B468-762E2255D8E0}" dt="2019-10-04T08:23:24.271" v="1683" actId="26606"/>
          <ac:graphicFrameMkLst>
            <pc:docMk/>
            <pc:sldMk cId="825574148" sldId="10264"/>
            <ac:graphicFrameMk id="8" creationId="{22118AA6-4865-476E-A855-ADBCB3733DEC}"/>
          </ac:graphicFrameMkLst>
        </pc:graphicFrameChg>
        <pc:graphicFrameChg chg="add del">
          <ac:chgData name="Vergouwe, Wim" userId="acb3a587-a455-4efd-910e-59182cf5e3bb" providerId="ADAL" clId="{BE4FF906-6E87-4013-B468-762E2255D8E0}" dt="2019-10-04T08:23:27.030" v="1685" actId="26606"/>
          <ac:graphicFrameMkLst>
            <pc:docMk/>
            <pc:sldMk cId="825574148" sldId="10264"/>
            <ac:graphicFrameMk id="16" creationId="{05C50B9B-CCF7-464B-B85B-1E49490DE9D7}"/>
          </ac:graphicFrameMkLst>
        </pc:graphicFrameChg>
        <pc:graphicFrameChg chg="add del">
          <ac:chgData name="Vergouwe, Wim" userId="acb3a587-a455-4efd-910e-59182cf5e3bb" providerId="ADAL" clId="{BE4FF906-6E87-4013-B468-762E2255D8E0}" dt="2019-10-04T08:23:32.888" v="1687" actId="26606"/>
          <ac:graphicFrameMkLst>
            <pc:docMk/>
            <pc:sldMk cId="825574148" sldId="10264"/>
            <ac:graphicFrameMk id="18" creationId="{C75F974D-93CA-4BB7-939C-7BDAB610FC32}"/>
          </ac:graphicFrameMkLst>
        </pc:graphicFrameChg>
        <pc:graphicFrameChg chg="add del">
          <ac:chgData name="Vergouwe, Wim" userId="acb3a587-a455-4efd-910e-59182cf5e3bb" providerId="ADAL" clId="{BE4FF906-6E87-4013-B468-762E2255D8E0}" dt="2019-10-04T08:23:35.568" v="1689" actId="26606"/>
          <ac:graphicFrameMkLst>
            <pc:docMk/>
            <pc:sldMk cId="825574148" sldId="10264"/>
            <ac:graphicFrameMk id="22" creationId="{419E1FFE-9232-459A-A541-87C1358BB280}"/>
          </ac:graphicFrameMkLst>
        </pc:graphicFrameChg>
        <pc:graphicFrameChg chg="add del">
          <ac:chgData name="Vergouwe, Wim" userId="acb3a587-a455-4efd-910e-59182cf5e3bb" providerId="ADAL" clId="{BE4FF906-6E87-4013-B468-762E2255D8E0}" dt="2019-10-04T08:23:40.327" v="1691" actId="26606"/>
          <ac:graphicFrameMkLst>
            <pc:docMk/>
            <pc:sldMk cId="825574148" sldId="10264"/>
            <ac:graphicFrameMk id="25" creationId="{86329A84-2698-4242-9EC3-ED78F5935CDE}"/>
          </ac:graphicFrameMkLst>
        </pc:graphicFrameChg>
        <pc:graphicFrameChg chg="add del">
          <ac:chgData name="Vergouwe, Wim" userId="acb3a587-a455-4efd-910e-59182cf5e3bb" providerId="ADAL" clId="{BE4FF906-6E87-4013-B468-762E2255D8E0}" dt="2019-10-04T08:23:56.107" v="1695" actId="26606"/>
          <ac:graphicFrameMkLst>
            <pc:docMk/>
            <pc:sldMk cId="825574148" sldId="10264"/>
            <ac:graphicFrameMk id="31" creationId="{22118AA6-4865-476E-A855-ADBCB3733DEC}"/>
          </ac:graphicFrameMkLst>
        </pc:graphicFrameChg>
        <pc:graphicFrameChg chg="add del">
          <ac:chgData name="Vergouwe, Wim" userId="acb3a587-a455-4efd-910e-59182cf5e3bb" providerId="ADAL" clId="{BE4FF906-6E87-4013-B468-762E2255D8E0}" dt="2019-10-04T08:23:58.414" v="1697" actId="26606"/>
          <ac:graphicFrameMkLst>
            <pc:docMk/>
            <pc:sldMk cId="825574148" sldId="10264"/>
            <ac:graphicFrameMk id="34" creationId="{05C50B9B-CCF7-464B-B85B-1E49490DE9D7}"/>
          </ac:graphicFrameMkLst>
        </pc:graphicFrameChg>
        <pc:graphicFrameChg chg="add del">
          <ac:chgData name="Vergouwe, Wim" userId="acb3a587-a455-4efd-910e-59182cf5e3bb" providerId="ADAL" clId="{BE4FF906-6E87-4013-B468-762E2255D8E0}" dt="2019-10-04T08:24:07.029" v="1699" actId="26606"/>
          <ac:graphicFrameMkLst>
            <pc:docMk/>
            <pc:sldMk cId="825574148" sldId="10264"/>
            <ac:graphicFrameMk id="37" creationId="{22118AA6-4865-476E-A855-ADBCB3733DEC}"/>
          </ac:graphicFrameMkLst>
        </pc:graphicFrameChg>
        <pc:graphicFrameChg chg="add del mod">
          <ac:chgData name="Vergouwe, Wim" userId="acb3a587-a455-4efd-910e-59182cf5e3bb" providerId="ADAL" clId="{BE4FF906-6E87-4013-B468-762E2255D8E0}" dt="2019-10-04T08:24:31.800" v="1702" actId="26606"/>
          <ac:graphicFrameMkLst>
            <pc:docMk/>
            <pc:sldMk cId="825574148" sldId="10264"/>
            <ac:graphicFrameMk id="39" creationId="{C75F974D-93CA-4BB7-939C-7BDAB610FC32}"/>
          </ac:graphicFrameMkLst>
        </pc:graphicFrameChg>
        <pc:cxnChg chg="add del">
          <ac:chgData name="Vergouwe, Wim" userId="acb3a587-a455-4efd-910e-59182cf5e3bb" providerId="ADAL" clId="{BE4FF906-6E87-4013-B468-762E2255D8E0}" dt="2019-10-04T08:23:45.526" v="1693" actId="26606"/>
          <ac:cxnSpMkLst>
            <pc:docMk/>
            <pc:sldMk cId="825574148" sldId="10264"/>
            <ac:cxnSpMk id="27" creationId="{2D72A2C9-F3CA-4216-8BAD-FA4C970C3C4E}"/>
          </ac:cxnSpMkLst>
        </pc:cxnChg>
      </pc:sldChg>
      <pc:sldChg chg="addSp delSp modSp add mod setBg setClrOvrMap">
        <pc:chgData name="Vergouwe, Wim" userId="acb3a587-a455-4efd-910e-59182cf5e3bb" providerId="ADAL" clId="{BE4FF906-6E87-4013-B468-762E2255D8E0}" dt="2019-10-04T08:30:25.478" v="1819" actId="14100"/>
        <pc:sldMkLst>
          <pc:docMk/>
          <pc:sldMk cId="492801497" sldId="10265"/>
        </pc:sldMkLst>
        <pc:spChg chg="mod">
          <ac:chgData name="Vergouwe, Wim" userId="acb3a587-a455-4efd-910e-59182cf5e3bb" providerId="ADAL" clId="{BE4FF906-6E87-4013-B468-762E2255D8E0}" dt="2019-10-04T08:28:25.510" v="1806" actId="26606"/>
          <ac:spMkLst>
            <pc:docMk/>
            <pc:sldMk cId="492801497" sldId="10265"/>
            <ac:spMk id="5" creationId="{6BE99EAA-4BE0-4320-BE46-DF4353B88342}"/>
          </ac:spMkLst>
        </pc:spChg>
        <pc:spChg chg="add del">
          <ac:chgData name="Vergouwe, Wim" userId="acb3a587-a455-4efd-910e-59182cf5e3bb" providerId="ADAL" clId="{BE4FF906-6E87-4013-B468-762E2255D8E0}" dt="2019-10-04T08:28:25.510" v="1806" actId="26606"/>
          <ac:spMkLst>
            <pc:docMk/>
            <pc:sldMk cId="492801497" sldId="10265"/>
            <ac:spMk id="6" creationId="{C9B00602-7627-4570-AFE5-420B7C1B68B2}"/>
          </ac:spMkLst>
        </pc:spChg>
        <pc:spChg chg="add del">
          <ac:chgData name="Vergouwe, Wim" userId="acb3a587-a455-4efd-910e-59182cf5e3bb" providerId="ADAL" clId="{BE4FF906-6E87-4013-B468-762E2255D8E0}" dt="2019-10-04T08:28:18.416" v="1796" actId="26606"/>
          <ac:spMkLst>
            <pc:docMk/>
            <pc:sldMk cId="492801497" sldId="10265"/>
            <ac:spMk id="11" creationId="{48A740BC-A0AA-45E0-B899-2AE9C6FE11CA}"/>
          </ac:spMkLst>
        </pc:spChg>
        <pc:spChg chg="add del">
          <ac:chgData name="Vergouwe, Wim" userId="acb3a587-a455-4efd-910e-59182cf5e3bb" providerId="ADAL" clId="{BE4FF906-6E87-4013-B468-762E2255D8E0}" dt="2019-10-04T08:28:06.278" v="1785" actId="26606"/>
          <ac:spMkLst>
            <pc:docMk/>
            <pc:sldMk cId="492801497" sldId="10265"/>
            <ac:spMk id="13" creationId="{BE95D989-81FA-4BAD-9AD5-E46CEDA91B36}"/>
          </ac:spMkLst>
        </pc:spChg>
        <pc:spChg chg="add del">
          <ac:chgData name="Vergouwe, Wim" userId="acb3a587-a455-4efd-910e-59182cf5e3bb" providerId="ADAL" clId="{BE4FF906-6E87-4013-B468-762E2255D8E0}" dt="2019-10-04T08:28:06.278" v="1785" actId="26606"/>
          <ac:spMkLst>
            <pc:docMk/>
            <pc:sldMk cId="492801497" sldId="10265"/>
            <ac:spMk id="15" creationId="{156189E5-8A3E-4CFD-B71B-CCD0F8495E56}"/>
          </ac:spMkLst>
        </pc:spChg>
        <pc:spChg chg="add del">
          <ac:chgData name="Vergouwe, Wim" userId="acb3a587-a455-4efd-910e-59182cf5e3bb" providerId="ADAL" clId="{BE4FF906-6E87-4013-B468-762E2255D8E0}" dt="2019-10-04T08:28:09.839" v="1787" actId="26606"/>
          <ac:spMkLst>
            <pc:docMk/>
            <pc:sldMk cId="492801497" sldId="10265"/>
            <ac:spMk id="17" creationId="{46C2E80F-49A6-4372-B103-219D417A55ED}"/>
          </ac:spMkLst>
        </pc:spChg>
        <pc:spChg chg="add del">
          <ac:chgData name="Vergouwe, Wim" userId="acb3a587-a455-4efd-910e-59182cf5e3bb" providerId="ADAL" clId="{BE4FF906-6E87-4013-B468-762E2255D8E0}" dt="2019-10-04T08:28:12.236" v="1789" actId="26606"/>
          <ac:spMkLst>
            <pc:docMk/>
            <pc:sldMk cId="492801497" sldId="10265"/>
            <ac:spMk id="20" creationId="{46C2E80F-49A6-4372-B103-219D417A55ED}"/>
          </ac:spMkLst>
        </pc:spChg>
        <pc:spChg chg="add del">
          <ac:chgData name="Vergouwe, Wim" userId="acb3a587-a455-4efd-910e-59182cf5e3bb" providerId="ADAL" clId="{BE4FF906-6E87-4013-B468-762E2255D8E0}" dt="2019-10-04T08:28:14.428" v="1791" actId="26606"/>
          <ac:spMkLst>
            <pc:docMk/>
            <pc:sldMk cId="492801497" sldId="10265"/>
            <ac:spMk id="23" creationId="{46C2E80F-49A6-4372-B103-219D417A55ED}"/>
          </ac:spMkLst>
        </pc:spChg>
        <pc:spChg chg="add del mod">
          <ac:chgData name="Vergouwe, Wim" userId="acb3a587-a455-4efd-910e-59182cf5e3bb" providerId="ADAL" clId="{BE4FF906-6E87-4013-B468-762E2255D8E0}" dt="2019-10-04T08:28:18.416" v="1796" actId="26606"/>
          <ac:spMkLst>
            <pc:docMk/>
            <pc:sldMk cId="492801497" sldId="10265"/>
            <ac:spMk id="29" creationId="{C9B00602-7627-4570-AFE5-420B7C1B68B2}"/>
          </ac:spMkLst>
        </pc:spChg>
        <pc:spChg chg="add del">
          <ac:chgData name="Vergouwe, Wim" userId="acb3a587-a455-4efd-910e-59182cf5e3bb" providerId="ADAL" clId="{BE4FF906-6E87-4013-B468-762E2255D8E0}" dt="2019-10-04T08:28:19.301" v="1798" actId="26606"/>
          <ac:spMkLst>
            <pc:docMk/>
            <pc:sldMk cId="492801497" sldId="10265"/>
            <ac:spMk id="31" creationId="{EA67B5B4-3A24-436E-B663-1B2EBFF8A0CD}"/>
          </ac:spMkLst>
        </pc:spChg>
        <pc:spChg chg="add del">
          <ac:chgData name="Vergouwe, Wim" userId="acb3a587-a455-4efd-910e-59182cf5e3bb" providerId="ADAL" clId="{BE4FF906-6E87-4013-B468-762E2255D8E0}" dt="2019-10-04T08:28:19.301" v="1798" actId="26606"/>
          <ac:spMkLst>
            <pc:docMk/>
            <pc:sldMk cId="492801497" sldId="10265"/>
            <ac:spMk id="32" creationId="{987FDF89-C993-41F4-A1B8-DBAFF16008A9}"/>
          </ac:spMkLst>
        </pc:spChg>
        <pc:spChg chg="add del">
          <ac:chgData name="Vergouwe, Wim" userId="acb3a587-a455-4efd-910e-59182cf5e3bb" providerId="ADAL" clId="{BE4FF906-6E87-4013-B468-762E2255D8E0}" dt="2019-10-04T08:28:19.301" v="1798" actId="26606"/>
          <ac:spMkLst>
            <pc:docMk/>
            <pc:sldMk cId="492801497" sldId="10265"/>
            <ac:spMk id="33" creationId="{64E585EA-75FD-4025-8270-F66A58A15CDA}"/>
          </ac:spMkLst>
        </pc:spChg>
        <pc:spChg chg="add del">
          <ac:chgData name="Vergouwe, Wim" userId="acb3a587-a455-4efd-910e-59182cf5e3bb" providerId="ADAL" clId="{BE4FF906-6E87-4013-B468-762E2255D8E0}" dt="2019-10-04T08:28:19.301" v="1798" actId="26606"/>
          <ac:spMkLst>
            <pc:docMk/>
            <pc:sldMk cId="492801497" sldId="10265"/>
            <ac:spMk id="34" creationId="{C9B00602-7627-4570-AFE5-420B7C1B68B2}"/>
          </ac:spMkLst>
        </pc:spChg>
        <pc:spChg chg="add del mod">
          <ac:chgData name="Vergouwe, Wim" userId="acb3a587-a455-4efd-910e-59182cf5e3bb" providerId="ADAL" clId="{BE4FF906-6E87-4013-B468-762E2255D8E0}" dt="2019-10-04T08:28:20.939" v="1801" actId="26606"/>
          <ac:spMkLst>
            <pc:docMk/>
            <pc:sldMk cId="492801497" sldId="10265"/>
            <ac:spMk id="36" creationId="{C9B00602-7627-4570-AFE5-420B7C1B68B2}"/>
          </ac:spMkLst>
        </pc:spChg>
        <pc:spChg chg="add del">
          <ac:chgData name="Vergouwe, Wim" userId="acb3a587-a455-4efd-910e-59182cf5e3bb" providerId="ADAL" clId="{BE4FF906-6E87-4013-B468-762E2255D8E0}" dt="2019-10-04T08:28:20.939" v="1801" actId="26606"/>
          <ac:spMkLst>
            <pc:docMk/>
            <pc:sldMk cId="492801497" sldId="10265"/>
            <ac:spMk id="37" creationId="{CF62D2A7-8207-488C-9F46-316BA81A16C8}"/>
          </ac:spMkLst>
        </pc:spChg>
        <pc:spChg chg="add del">
          <ac:chgData name="Vergouwe, Wim" userId="acb3a587-a455-4efd-910e-59182cf5e3bb" providerId="ADAL" clId="{BE4FF906-6E87-4013-B468-762E2255D8E0}" dt="2019-10-04T08:28:20.939" v="1801" actId="26606"/>
          <ac:spMkLst>
            <pc:docMk/>
            <pc:sldMk cId="492801497" sldId="10265"/>
            <ac:spMk id="38" creationId="{52AC6D7F-F068-4E11-BB06-F601D89BB980}"/>
          </ac:spMkLst>
        </pc:spChg>
        <pc:spChg chg="add del">
          <ac:chgData name="Vergouwe, Wim" userId="acb3a587-a455-4efd-910e-59182cf5e3bb" providerId="ADAL" clId="{BE4FF906-6E87-4013-B468-762E2255D8E0}" dt="2019-10-04T08:28:25.470" v="1805" actId="26606"/>
          <ac:spMkLst>
            <pc:docMk/>
            <pc:sldMk cId="492801497" sldId="10265"/>
            <ac:spMk id="45" creationId="{C9B00602-7627-4570-AFE5-420B7C1B68B2}"/>
          </ac:spMkLst>
        </pc:spChg>
        <pc:grpChg chg="add del">
          <ac:chgData name="Vergouwe, Wim" userId="acb3a587-a455-4efd-910e-59182cf5e3bb" providerId="ADAL" clId="{BE4FF906-6E87-4013-B468-762E2255D8E0}" dt="2019-10-04T08:28:25.470" v="1805" actId="26606"/>
          <ac:grpSpMkLst>
            <pc:docMk/>
            <pc:sldMk cId="492801497" sldId="10265"/>
            <ac:grpSpMk id="43" creationId="{5F8A7F7F-DD1A-4F41-98AC-B9CE2A620CDC}"/>
          </ac:grpSpMkLst>
        </pc:grpChg>
        <pc:graphicFrameChg chg="add del">
          <ac:chgData name="Vergouwe, Wim" userId="acb3a587-a455-4efd-910e-59182cf5e3bb" providerId="ADAL" clId="{BE4FF906-6E87-4013-B468-762E2255D8E0}" dt="2019-10-04T08:28:03.876" v="1783" actId="26606"/>
          <ac:graphicFrameMkLst>
            <pc:docMk/>
            <pc:sldMk cId="492801497" sldId="10265"/>
            <ac:graphicFrameMk id="8" creationId="{2CBF7EA2-667B-4F86-8612-BB436594A1F8}"/>
          </ac:graphicFrameMkLst>
        </pc:graphicFrameChg>
        <pc:graphicFrameChg chg="add del">
          <ac:chgData name="Vergouwe, Wim" userId="acb3a587-a455-4efd-910e-59182cf5e3bb" providerId="ADAL" clId="{BE4FF906-6E87-4013-B468-762E2255D8E0}" dt="2019-10-04T08:28:06.278" v="1785" actId="26606"/>
          <ac:graphicFrameMkLst>
            <pc:docMk/>
            <pc:sldMk cId="492801497" sldId="10265"/>
            <ac:graphicFrameMk id="10" creationId="{E916767D-4161-41C0-9D66-B0B05A7D3CBF}"/>
          </ac:graphicFrameMkLst>
        </pc:graphicFrameChg>
        <pc:graphicFrameChg chg="add del">
          <ac:chgData name="Vergouwe, Wim" userId="acb3a587-a455-4efd-910e-59182cf5e3bb" providerId="ADAL" clId="{BE4FF906-6E87-4013-B468-762E2255D8E0}" dt="2019-10-04T08:28:09.839" v="1787" actId="26606"/>
          <ac:graphicFrameMkLst>
            <pc:docMk/>
            <pc:sldMk cId="492801497" sldId="10265"/>
            <ac:graphicFrameMk id="18" creationId="{F03C0F42-D336-4F79-888F-30E7C253B0A2}"/>
          </ac:graphicFrameMkLst>
        </pc:graphicFrameChg>
        <pc:graphicFrameChg chg="add del">
          <ac:chgData name="Vergouwe, Wim" userId="acb3a587-a455-4efd-910e-59182cf5e3bb" providerId="ADAL" clId="{BE4FF906-6E87-4013-B468-762E2255D8E0}" dt="2019-10-04T08:28:12.236" v="1789" actId="26606"/>
          <ac:graphicFrameMkLst>
            <pc:docMk/>
            <pc:sldMk cId="492801497" sldId="10265"/>
            <ac:graphicFrameMk id="21" creationId="{FDFB56CC-8D2F-4133-9D1D-A011D83112F8}"/>
          </ac:graphicFrameMkLst>
        </pc:graphicFrameChg>
        <pc:graphicFrameChg chg="add del">
          <ac:chgData name="Vergouwe, Wim" userId="acb3a587-a455-4efd-910e-59182cf5e3bb" providerId="ADAL" clId="{BE4FF906-6E87-4013-B468-762E2255D8E0}" dt="2019-10-04T08:28:14.428" v="1791" actId="26606"/>
          <ac:graphicFrameMkLst>
            <pc:docMk/>
            <pc:sldMk cId="492801497" sldId="10265"/>
            <ac:graphicFrameMk id="24" creationId="{F03C0F42-D336-4F79-888F-30E7C253B0A2}"/>
          </ac:graphicFrameMkLst>
        </pc:graphicFrameChg>
        <pc:graphicFrameChg chg="add del">
          <ac:chgData name="Vergouwe, Wim" userId="acb3a587-a455-4efd-910e-59182cf5e3bb" providerId="ADAL" clId="{BE4FF906-6E87-4013-B468-762E2255D8E0}" dt="2019-10-04T08:28:17.526" v="1793" actId="26606"/>
          <ac:graphicFrameMkLst>
            <pc:docMk/>
            <pc:sldMk cId="492801497" sldId="10265"/>
            <ac:graphicFrameMk id="26" creationId="{7D470C10-9024-443E-AB90-49C825C8452A}"/>
          </ac:graphicFrameMkLst>
        </pc:graphicFrameChg>
        <pc:graphicFrameChg chg="add del">
          <ac:chgData name="Vergouwe, Wim" userId="acb3a587-a455-4efd-910e-59182cf5e3bb" providerId="ADAL" clId="{BE4FF906-6E87-4013-B468-762E2255D8E0}" dt="2019-10-04T08:28:23.708" v="1803" actId="26606"/>
          <ac:graphicFrameMkLst>
            <pc:docMk/>
            <pc:sldMk cId="492801497" sldId="10265"/>
            <ac:graphicFrameMk id="41" creationId="{435AEB49-05B5-4A47-9422-D430D1B7D8E6}"/>
          </ac:graphicFrameMkLst>
        </pc:graphicFrameChg>
        <pc:graphicFrameChg chg="add mod modGraphic">
          <ac:chgData name="Vergouwe, Wim" userId="acb3a587-a455-4efd-910e-59182cf5e3bb" providerId="ADAL" clId="{BE4FF906-6E87-4013-B468-762E2255D8E0}" dt="2019-10-04T08:30:25.478" v="1819" actId="14100"/>
          <ac:graphicFrameMkLst>
            <pc:docMk/>
            <pc:sldMk cId="492801497" sldId="10265"/>
            <ac:graphicFrameMk id="47" creationId="{435AEB49-05B5-4A47-9422-D430D1B7D8E6}"/>
          </ac:graphicFrameMkLst>
        </pc:graphicFrameChg>
        <pc:picChg chg="add del">
          <ac:chgData name="Vergouwe, Wim" userId="acb3a587-a455-4efd-910e-59182cf5e3bb" providerId="ADAL" clId="{BE4FF906-6E87-4013-B468-762E2255D8E0}" dt="2019-10-04T08:28:20.939" v="1801" actId="26606"/>
          <ac:picMkLst>
            <pc:docMk/>
            <pc:sldMk cId="492801497" sldId="10265"/>
            <ac:picMk id="39" creationId="{A86D2870-11B3-4F7E-ABC7-9F8F5A18F299}"/>
          </ac:picMkLst>
        </pc:picChg>
        <pc:cxnChg chg="add del">
          <ac:chgData name="Vergouwe, Wim" userId="acb3a587-a455-4efd-910e-59182cf5e3bb" providerId="ADAL" clId="{BE4FF906-6E87-4013-B468-762E2255D8E0}" dt="2019-10-04T08:28:18.416" v="1796" actId="26606"/>
          <ac:cxnSpMkLst>
            <pc:docMk/>
            <pc:sldMk cId="492801497" sldId="10265"/>
            <ac:cxnSpMk id="28" creationId="{B874EF51-C858-4BB9-97C3-D17755787127}"/>
          </ac:cxnSpMkLst>
        </pc:cxnChg>
      </pc:sldChg>
      <pc:sldChg chg="modSp add ord">
        <pc:chgData name="Vergouwe, Wim" userId="acb3a587-a455-4efd-910e-59182cf5e3bb" providerId="ADAL" clId="{BE4FF906-6E87-4013-B468-762E2255D8E0}" dt="2019-10-04T09:29:05.634" v="1978"/>
        <pc:sldMkLst>
          <pc:docMk/>
          <pc:sldMk cId="3653997875" sldId="10267"/>
        </pc:sldMkLst>
        <pc:spChg chg="mod">
          <ac:chgData name="Vergouwe, Wim" userId="acb3a587-a455-4efd-910e-59182cf5e3bb" providerId="ADAL" clId="{BE4FF906-6E87-4013-B468-762E2255D8E0}" dt="2019-10-04T08:52:08.865" v="1866" actId="20577"/>
          <ac:spMkLst>
            <pc:docMk/>
            <pc:sldMk cId="3653997875" sldId="10267"/>
            <ac:spMk id="3" creationId="{16678ED5-7868-45D2-BB0E-687531C03AED}"/>
          </ac:spMkLst>
        </pc:spChg>
      </pc:sldChg>
      <pc:sldChg chg="add">
        <pc:chgData name="Vergouwe, Wim" userId="acb3a587-a455-4efd-910e-59182cf5e3bb" providerId="ADAL" clId="{BE4FF906-6E87-4013-B468-762E2255D8E0}" dt="2019-10-04T09:27:32.396" v="1908"/>
        <pc:sldMkLst>
          <pc:docMk/>
          <pc:sldMk cId="2692409117" sldId="10268"/>
        </pc:sldMkLst>
      </pc:sldChg>
      <pc:sldChg chg="addSp delSp modSp add mod setBg setClrOvrMap">
        <pc:chgData name="Vergouwe, Wim" userId="acb3a587-a455-4efd-910e-59182cf5e3bb" providerId="ADAL" clId="{BE4FF906-6E87-4013-B468-762E2255D8E0}" dt="2019-10-04T09:31:09.573" v="2049" actId="20577"/>
        <pc:sldMkLst>
          <pc:docMk/>
          <pc:sldMk cId="149747143" sldId="10269"/>
        </pc:sldMkLst>
        <pc:spChg chg="mod ord">
          <ac:chgData name="Vergouwe, Wim" userId="acb3a587-a455-4efd-910e-59182cf5e3bb" providerId="ADAL" clId="{BE4FF906-6E87-4013-B468-762E2255D8E0}" dt="2019-10-04T09:31:09.573" v="2049" actId="20577"/>
          <ac:spMkLst>
            <pc:docMk/>
            <pc:sldMk cId="149747143" sldId="10269"/>
            <ac:spMk id="2" creationId="{E841C8F7-685A-4267-83BA-B5185E86AB39}"/>
          </ac:spMkLst>
        </pc:spChg>
        <pc:spChg chg="del">
          <ac:chgData name="Vergouwe, Wim" userId="acb3a587-a455-4efd-910e-59182cf5e3bb" providerId="ADAL" clId="{BE4FF906-6E87-4013-B468-762E2255D8E0}" dt="2019-10-04T09:28:00.256" v="1957"/>
          <ac:spMkLst>
            <pc:docMk/>
            <pc:sldMk cId="149747143" sldId="10269"/>
            <ac:spMk id="3" creationId="{2E335DF1-6FB2-4B22-AE09-44BF7AD84DD0}"/>
          </ac:spMkLst>
        </pc:spChg>
        <pc:spChg chg="add mod">
          <ac:chgData name="Vergouwe, Wim" userId="acb3a587-a455-4efd-910e-59182cf5e3bb" providerId="ADAL" clId="{BE4FF906-6E87-4013-B468-762E2255D8E0}" dt="2019-10-04T09:28:27.114" v="1962" actId="26606"/>
          <ac:spMkLst>
            <pc:docMk/>
            <pc:sldMk cId="149747143" sldId="10269"/>
            <ac:spMk id="4" creationId="{C9C1C481-A4E8-43B2-ACFD-C48CB1E45245}"/>
          </ac:spMkLst>
        </pc:spChg>
        <pc:spChg chg="add del">
          <ac:chgData name="Vergouwe, Wim" userId="acb3a587-a455-4efd-910e-59182cf5e3bb" providerId="ADAL" clId="{BE4FF906-6E87-4013-B468-762E2255D8E0}" dt="2019-10-04T09:28:27.100" v="1961" actId="26606"/>
          <ac:spMkLst>
            <pc:docMk/>
            <pc:sldMk cId="149747143" sldId="10269"/>
            <ac:spMk id="14" creationId="{053FB2EE-284F-4C87-AB3D-BBF87A9FAB97}"/>
          </ac:spMkLst>
        </pc:spChg>
        <pc:grpChg chg="add del">
          <ac:chgData name="Vergouwe, Wim" userId="acb3a587-a455-4efd-910e-59182cf5e3bb" providerId="ADAL" clId="{BE4FF906-6E87-4013-B468-762E2255D8E0}" dt="2019-10-04T09:28:27.100" v="1961" actId="26606"/>
          <ac:grpSpMkLst>
            <pc:docMk/>
            <pc:sldMk cId="149747143" sldId="10269"/>
            <ac:grpSpMk id="9" creationId="{D2C4BFA1-2075-4901-9E24-E41D1FDD51FD}"/>
          </ac:grpSpMkLst>
        </pc:grpChg>
        <pc:picChg chg="add del">
          <ac:chgData name="Vergouwe, Wim" userId="acb3a587-a455-4efd-910e-59182cf5e3bb" providerId="ADAL" clId="{BE4FF906-6E87-4013-B468-762E2255D8E0}" dt="2019-10-04T09:28:17.938" v="1959" actId="26606"/>
          <ac:picMkLst>
            <pc:docMk/>
            <pc:sldMk cId="149747143" sldId="10269"/>
            <ac:picMk id="8" creationId="{2A32C8FB-B32F-4DCB-A226-5044F877CFE6}"/>
          </ac:picMkLst>
        </pc:picChg>
        <pc:picChg chg="add del">
          <ac:chgData name="Vergouwe, Wim" userId="acb3a587-a455-4efd-910e-59182cf5e3bb" providerId="ADAL" clId="{BE4FF906-6E87-4013-B468-762E2255D8E0}" dt="2019-10-04T09:28:17.938" v="1959" actId="26606"/>
          <ac:picMkLst>
            <pc:docMk/>
            <pc:sldMk cId="149747143" sldId="10269"/>
            <ac:picMk id="10" creationId="{C23F3F67-105A-43DD-A96E-811946FC8029}"/>
          </ac:picMkLst>
        </pc:picChg>
        <pc:picChg chg="add">
          <ac:chgData name="Vergouwe, Wim" userId="acb3a587-a455-4efd-910e-59182cf5e3bb" providerId="ADAL" clId="{BE4FF906-6E87-4013-B468-762E2255D8E0}" dt="2019-10-04T09:28:27.114" v="1962" actId="26606"/>
          <ac:picMkLst>
            <pc:docMk/>
            <pc:sldMk cId="149747143" sldId="10269"/>
            <ac:picMk id="16" creationId="{2A32C8FB-B32F-4DCB-A226-5044F877CFE6}"/>
          </ac:picMkLst>
        </pc:picChg>
        <pc:picChg chg="add">
          <ac:chgData name="Vergouwe, Wim" userId="acb3a587-a455-4efd-910e-59182cf5e3bb" providerId="ADAL" clId="{BE4FF906-6E87-4013-B468-762E2255D8E0}" dt="2019-10-04T09:28:27.114" v="1962" actId="26606"/>
          <ac:picMkLst>
            <pc:docMk/>
            <pc:sldMk cId="149747143" sldId="10269"/>
            <ac:picMk id="17" creationId="{C23F3F67-105A-43DD-A96E-811946FC8029}"/>
          </ac:picMkLst>
        </pc:picChg>
      </pc:sldChg>
      <pc:sldChg chg="addSp modSp add modNotesTx">
        <pc:chgData name="Vergouwe, Wim" userId="acb3a587-a455-4efd-910e-59182cf5e3bb" providerId="ADAL" clId="{BE4FF906-6E87-4013-B468-762E2255D8E0}" dt="2019-10-04T09:57:23.004" v="2682" actId="20577"/>
        <pc:sldMkLst>
          <pc:docMk/>
          <pc:sldMk cId="1078716807" sldId="10270"/>
        </pc:sldMkLst>
        <pc:picChg chg="add mod">
          <ac:chgData name="Vergouwe, Wim" userId="acb3a587-a455-4efd-910e-59182cf5e3bb" providerId="ADAL" clId="{BE4FF906-6E87-4013-B468-762E2255D8E0}" dt="2019-10-04T09:29:47.175" v="1983" actId="14100"/>
          <ac:picMkLst>
            <pc:docMk/>
            <pc:sldMk cId="1078716807" sldId="10270"/>
            <ac:picMk id="4" creationId="{37307A13-E833-4431-88DA-06304BC066F8}"/>
          </ac:picMkLst>
        </pc:picChg>
      </pc:sldChg>
      <pc:sldChg chg="modSp add">
        <pc:chgData name="Vergouwe, Wim" userId="acb3a587-a455-4efd-910e-59182cf5e3bb" providerId="ADAL" clId="{BE4FF906-6E87-4013-B468-762E2255D8E0}" dt="2019-10-04T09:30:55.193" v="2044" actId="6549"/>
        <pc:sldMkLst>
          <pc:docMk/>
          <pc:sldMk cId="999167559" sldId="10272"/>
        </pc:sldMkLst>
        <pc:spChg chg="mod">
          <ac:chgData name="Vergouwe, Wim" userId="acb3a587-a455-4efd-910e-59182cf5e3bb" providerId="ADAL" clId="{BE4FF906-6E87-4013-B468-762E2255D8E0}" dt="2019-10-04T09:30:55.193" v="2044" actId="6549"/>
          <ac:spMkLst>
            <pc:docMk/>
            <pc:sldMk cId="999167559" sldId="10272"/>
            <ac:spMk id="2" creationId="{E841C8F7-685A-4267-83BA-B5185E86AB39}"/>
          </ac:spMkLst>
        </pc:spChg>
      </pc:sldChg>
      <pc:sldChg chg="addSp delSp modSp add mod setBg modNotesTx">
        <pc:chgData name="Vergouwe, Wim" userId="acb3a587-a455-4efd-910e-59182cf5e3bb" providerId="ADAL" clId="{BE4FF906-6E87-4013-B468-762E2255D8E0}" dt="2019-10-04T09:36:56.745" v="2537" actId="20577"/>
        <pc:sldMkLst>
          <pc:docMk/>
          <pc:sldMk cId="1647997748" sldId="10273"/>
        </pc:sldMkLst>
        <pc:spChg chg="mod">
          <ac:chgData name="Vergouwe, Wim" userId="acb3a587-a455-4efd-910e-59182cf5e3bb" providerId="ADAL" clId="{BE4FF906-6E87-4013-B468-762E2255D8E0}" dt="2019-10-04T09:34:19.511" v="2166" actId="26606"/>
          <ac:spMkLst>
            <pc:docMk/>
            <pc:sldMk cId="1647997748" sldId="10273"/>
            <ac:spMk id="2" creationId="{B0D1D23D-CB92-4C7B-9361-6318204C17C0}"/>
          </ac:spMkLst>
        </pc:spChg>
        <pc:spChg chg="mod ord">
          <ac:chgData name="Vergouwe, Wim" userId="acb3a587-a455-4efd-910e-59182cf5e3bb" providerId="ADAL" clId="{BE4FF906-6E87-4013-B468-762E2255D8E0}" dt="2019-10-04T09:34:19.511" v="2166" actId="26606"/>
          <ac:spMkLst>
            <pc:docMk/>
            <pc:sldMk cId="1647997748" sldId="10273"/>
            <ac:spMk id="3" creationId="{5956EBC4-8526-4957-BE2B-0E1C21806CA2}"/>
          </ac:spMkLst>
        </pc:spChg>
        <pc:spChg chg="add del">
          <ac:chgData name="Vergouwe, Wim" userId="acb3a587-a455-4efd-910e-59182cf5e3bb" providerId="ADAL" clId="{BE4FF906-6E87-4013-B468-762E2255D8E0}" dt="2019-10-04T09:32:58.771" v="2052"/>
          <ac:spMkLst>
            <pc:docMk/>
            <pc:sldMk cId="1647997748" sldId="10273"/>
            <ac:spMk id="4" creationId="{BDCBAC15-0E64-45B8-983B-83D550136AAE}"/>
          </ac:spMkLst>
        </pc:spChg>
        <pc:spChg chg="add del">
          <ac:chgData name="Vergouwe, Wim" userId="acb3a587-a455-4efd-910e-59182cf5e3bb" providerId="ADAL" clId="{BE4FF906-6E87-4013-B468-762E2255D8E0}" dt="2019-10-04T09:33:06.643" v="2054"/>
          <ac:spMkLst>
            <pc:docMk/>
            <pc:sldMk cId="1647997748" sldId="10273"/>
            <ac:spMk id="5" creationId="{A761B9FA-5D03-4353-B1B0-E70800E6FCCD}"/>
          </ac:spMkLst>
        </pc:spChg>
        <pc:spChg chg="add">
          <ac:chgData name="Vergouwe, Wim" userId="acb3a587-a455-4efd-910e-59182cf5e3bb" providerId="ADAL" clId="{BE4FF906-6E87-4013-B468-762E2255D8E0}" dt="2019-10-04T09:34:19.511" v="2166" actId="26606"/>
          <ac:spMkLst>
            <pc:docMk/>
            <pc:sldMk cId="1647997748" sldId="10273"/>
            <ac:spMk id="11" creationId="{C607803A-4E99-444E-94F7-8785CDDF5849}"/>
          </ac:spMkLst>
        </pc:spChg>
        <pc:spChg chg="add">
          <ac:chgData name="Vergouwe, Wim" userId="acb3a587-a455-4efd-910e-59182cf5e3bb" providerId="ADAL" clId="{BE4FF906-6E87-4013-B468-762E2255D8E0}" dt="2019-10-04T09:34:19.511" v="2166" actId="26606"/>
          <ac:spMkLst>
            <pc:docMk/>
            <pc:sldMk cId="1647997748" sldId="10273"/>
            <ac:spMk id="13" creationId="{2989BE6A-C309-418E-8ADD-1616A980570D}"/>
          </ac:spMkLst>
        </pc:spChg>
        <pc:picChg chg="add mod">
          <ac:chgData name="Vergouwe, Wim" userId="acb3a587-a455-4efd-910e-59182cf5e3bb" providerId="ADAL" clId="{BE4FF906-6E87-4013-B468-762E2255D8E0}" dt="2019-10-04T09:34:19.511" v="2166" actId="26606"/>
          <ac:picMkLst>
            <pc:docMk/>
            <pc:sldMk cId="1647997748" sldId="10273"/>
            <ac:picMk id="6" creationId="{AEF62443-83D3-4717-AF7D-AA0AF79CA9CE}"/>
          </ac:picMkLst>
        </pc:picChg>
      </pc:sldChg>
      <pc:sldChg chg="addSp delSp modSp add mod setBg modNotesTx">
        <pc:chgData name="Vergouwe, Wim" userId="acb3a587-a455-4efd-910e-59182cf5e3bb" providerId="ADAL" clId="{BE4FF906-6E87-4013-B468-762E2255D8E0}" dt="2019-10-04T11:26:59.810" v="2866" actId="20577"/>
        <pc:sldMkLst>
          <pc:docMk/>
          <pc:sldMk cId="4262077910" sldId="10274"/>
        </pc:sldMkLst>
        <pc:spChg chg="mod">
          <ac:chgData name="Vergouwe, Wim" userId="acb3a587-a455-4efd-910e-59182cf5e3bb" providerId="ADAL" clId="{BE4FF906-6E87-4013-B468-762E2255D8E0}" dt="2019-10-04T09:45:11.679" v="2663" actId="26606"/>
          <ac:spMkLst>
            <pc:docMk/>
            <pc:sldMk cId="4262077910" sldId="10274"/>
            <ac:spMk id="2" creationId="{584F7146-87CE-4CD4-9F51-2B06E8137A17}"/>
          </ac:spMkLst>
        </pc:spChg>
        <pc:spChg chg="add del mod">
          <ac:chgData name="Vergouwe, Wim" userId="acb3a587-a455-4efd-910e-59182cf5e3bb" providerId="ADAL" clId="{BE4FF906-6E87-4013-B468-762E2255D8E0}" dt="2019-10-04T09:45:11.679" v="2663" actId="26606"/>
          <ac:spMkLst>
            <pc:docMk/>
            <pc:sldMk cId="4262077910" sldId="10274"/>
            <ac:spMk id="3" creationId="{A3D00A20-1BD1-4D9C-8A0B-2D0DCEF40141}"/>
          </ac:spMkLst>
        </pc:spChg>
        <pc:spChg chg="add del">
          <ac:chgData name="Vergouwe, Wim" userId="acb3a587-a455-4efd-910e-59182cf5e3bb" providerId="ADAL" clId="{BE4FF906-6E87-4013-B468-762E2255D8E0}" dt="2019-10-04T09:45:10.439" v="2662" actId="26606"/>
          <ac:spMkLst>
            <pc:docMk/>
            <pc:sldMk cId="4262077910" sldId="10274"/>
            <ac:spMk id="8" creationId="{8D70B121-56F4-4848-B38B-182089D909FA}"/>
          </ac:spMkLst>
        </pc:spChg>
        <pc:spChg chg="add del">
          <ac:chgData name="Vergouwe, Wim" userId="acb3a587-a455-4efd-910e-59182cf5e3bb" providerId="ADAL" clId="{BE4FF906-6E87-4013-B468-762E2255D8E0}" dt="2019-10-04T09:45:08.939" v="2660" actId="26606"/>
          <ac:spMkLst>
            <pc:docMk/>
            <pc:sldMk cId="4262077910" sldId="10274"/>
            <ac:spMk id="10" creationId="{46C2E80F-49A6-4372-B103-219D417A55ED}"/>
          </ac:spMkLst>
        </pc:spChg>
        <pc:spChg chg="add del">
          <ac:chgData name="Vergouwe, Wim" userId="acb3a587-a455-4efd-910e-59182cf5e3bb" providerId="ADAL" clId="{BE4FF906-6E87-4013-B468-762E2255D8E0}" dt="2019-10-04T09:45:10.439" v="2662" actId="26606"/>
          <ac:spMkLst>
            <pc:docMk/>
            <pc:sldMk cId="4262077910" sldId="10274"/>
            <ac:spMk id="13" creationId="{A3D00A20-1BD1-4D9C-8A0B-2D0DCEF40141}"/>
          </ac:spMkLst>
        </pc:spChg>
        <pc:spChg chg="add">
          <ac:chgData name="Vergouwe, Wim" userId="acb3a587-a455-4efd-910e-59182cf5e3bb" providerId="ADAL" clId="{BE4FF906-6E87-4013-B468-762E2255D8E0}" dt="2019-10-04T09:45:11.679" v="2663" actId="26606"/>
          <ac:spMkLst>
            <pc:docMk/>
            <pc:sldMk cId="4262077910" sldId="10274"/>
            <ac:spMk id="15" creationId="{46C2E80F-49A6-4372-B103-219D417A55ED}"/>
          </ac:spMkLst>
        </pc:spChg>
        <pc:graphicFrameChg chg="add del">
          <ac:chgData name="Vergouwe, Wim" userId="acb3a587-a455-4efd-910e-59182cf5e3bb" providerId="ADAL" clId="{BE4FF906-6E87-4013-B468-762E2255D8E0}" dt="2019-10-04T09:45:08.939" v="2660" actId="26606"/>
          <ac:graphicFrameMkLst>
            <pc:docMk/>
            <pc:sldMk cId="4262077910" sldId="10274"/>
            <ac:graphicFrameMk id="5" creationId="{E412AB09-6438-42EF-80A9-3B1272369E18}"/>
          </ac:graphicFrameMkLst>
        </pc:graphicFrameChg>
        <pc:graphicFrameChg chg="add mod">
          <ac:chgData name="Vergouwe, Wim" userId="acb3a587-a455-4efd-910e-59182cf5e3bb" providerId="ADAL" clId="{BE4FF906-6E87-4013-B468-762E2255D8E0}" dt="2019-10-04T11:23:19.480" v="2814" actId="20577"/>
          <ac:graphicFrameMkLst>
            <pc:docMk/>
            <pc:sldMk cId="4262077910" sldId="10274"/>
            <ac:graphicFrameMk id="16" creationId="{E412AB09-6438-42EF-80A9-3B1272369E18}"/>
          </ac:graphicFrameMkLst>
        </pc:graphicFrameChg>
        <pc:cxnChg chg="add del">
          <ac:chgData name="Vergouwe, Wim" userId="acb3a587-a455-4efd-910e-59182cf5e3bb" providerId="ADAL" clId="{BE4FF906-6E87-4013-B468-762E2255D8E0}" dt="2019-10-04T09:45:10.439" v="2662" actId="26606"/>
          <ac:cxnSpMkLst>
            <pc:docMk/>
            <pc:sldMk cId="4262077910" sldId="10274"/>
            <ac:cxnSpMk id="12" creationId="{2D72A2C9-F3CA-4216-8BAD-FA4C970C3C4E}"/>
          </ac:cxnSpMkLst>
        </pc:cxnChg>
      </pc:sldChg>
      <pc:sldChg chg="addSp delSp modSp add mod setBg">
        <pc:chgData name="Vergouwe, Wim" userId="acb3a587-a455-4efd-910e-59182cf5e3bb" providerId="ADAL" clId="{BE4FF906-6E87-4013-B468-762E2255D8E0}" dt="2019-10-05T09:03:11.674" v="3594" actId="26606"/>
        <pc:sldMkLst>
          <pc:docMk/>
          <pc:sldMk cId="3678463187" sldId="10275"/>
        </pc:sldMkLst>
        <pc:spChg chg="mod">
          <ac:chgData name="Vergouwe, Wim" userId="acb3a587-a455-4efd-910e-59182cf5e3bb" providerId="ADAL" clId="{BE4FF906-6E87-4013-B468-762E2255D8E0}" dt="2019-10-05T09:03:11.674" v="3594" actId="26606"/>
          <ac:spMkLst>
            <pc:docMk/>
            <pc:sldMk cId="3678463187" sldId="10275"/>
            <ac:spMk id="2" creationId="{EB845DC9-EDAF-4DF6-B70D-1021741A0F93}"/>
          </ac:spMkLst>
        </pc:spChg>
        <pc:spChg chg="add del mod">
          <ac:chgData name="Vergouwe, Wim" userId="acb3a587-a455-4efd-910e-59182cf5e3bb" providerId="ADAL" clId="{BE4FF906-6E87-4013-B468-762E2255D8E0}" dt="2019-10-05T09:02:13.910" v="3580" actId="26606"/>
          <ac:spMkLst>
            <pc:docMk/>
            <pc:sldMk cId="3678463187" sldId="10275"/>
            <ac:spMk id="3" creationId="{75A5DA4B-1571-48B6-A2E8-FC30D9CBF00F}"/>
          </ac:spMkLst>
        </pc:spChg>
        <pc:spChg chg="add del">
          <ac:chgData name="Vergouwe, Wim" userId="acb3a587-a455-4efd-910e-59182cf5e3bb" providerId="ADAL" clId="{BE4FF906-6E87-4013-B468-762E2255D8E0}" dt="2019-10-05T09:00:05.257" v="3479" actId="26606"/>
          <ac:spMkLst>
            <pc:docMk/>
            <pc:sldMk cId="3678463187" sldId="10275"/>
            <ac:spMk id="7" creationId="{46C2E80F-49A6-4372-B103-219D417A55ED}"/>
          </ac:spMkLst>
        </pc:spChg>
        <pc:spChg chg="add del">
          <ac:chgData name="Vergouwe, Wim" userId="acb3a587-a455-4efd-910e-59182cf5e3bb" providerId="ADAL" clId="{BE4FF906-6E87-4013-B468-762E2255D8E0}" dt="2019-10-05T09:00:10.882" v="3481" actId="26606"/>
          <ac:spMkLst>
            <pc:docMk/>
            <pc:sldMk cId="3678463187" sldId="10275"/>
            <ac:spMk id="9" creationId="{8D70B121-56F4-4848-B38B-182089D909FA}"/>
          </ac:spMkLst>
        </pc:spChg>
        <pc:spChg chg="add del">
          <ac:chgData name="Vergouwe, Wim" userId="acb3a587-a455-4efd-910e-59182cf5e3bb" providerId="ADAL" clId="{BE4FF906-6E87-4013-B468-762E2255D8E0}" dt="2019-10-05T08:59:25.398" v="3458" actId="26606"/>
          <ac:spMkLst>
            <pc:docMk/>
            <pc:sldMk cId="3678463187" sldId="10275"/>
            <ac:spMk id="10" creationId="{46C2E80F-49A6-4372-B103-219D417A55ED}"/>
          </ac:spMkLst>
        </pc:spChg>
        <pc:spChg chg="add del">
          <ac:chgData name="Vergouwe, Wim" userId="acb3a587-a455-4efd-910e-59182cf5e3bb" providerId="ADAL" clId="{BE4FF906-6E87-4013-B468-762E2255D8E0}" dt="2019-10-05T09:01:53.889" v="3575" actId="26606"/>
          <ac:spMkLst>
            <pc:docMk/>
            <pc:sldMk cId="3678463187" sldId="10275"/>
            <ac:spMk id="13" creationId="{46C2E80F-49A6-4372-B103-219D417A55ED}"/>
          </ac:spMkLst>
        </pc:spChg>
        <pc:spChg chg="add del">
          <ac:chgData name="Vergouwe, Wim" userId="acb3a587-a455-4efd-910e-59182cf5e3bb" providerId="ADAL" clId="{BE4FF906-6E87-4013-B468-762E2255D8E0}" dt="2019-10-05T09:03:11.674" v="3594" actId="26606"/>
          <ac:spMkLst>
            <pc:docMk/>
            <pc:sldMk cId="3678463187" sldId="10275"/>
            <ac:spMk id="15" creationId="{73DE2CFE-42F2-48F0-8706-5264E012B10C}"/>
          </ac:spMkLst>
        </pc:spChg>
        <pc:spChg chg="add del">
          <ac:chgData name="Vergouwe, Wim" userId="acb3a587-a455-4efd-910e-59182cf5e3bb" providerId="ADAL" clId="{BE4FF906-6E87-4013-B468-762E2255D8E0}" dt="2019-10-05T09:02:58.885" v="3587" actId="26606"/>
          <ac:spMkLst>
            <pc:docMk/>
            <pc:sldMk cId="3678463187" sldId="10275"/>
            <ac:spMk id="21" creationId="{BE95D989-81FA-4BAD-9AD5-E46CEDA91B36}"/>
          </ac:spMkLst>
        </pc:spChg>
        <pc:spChg chg="add del">
          <ac:chgData name="Vergouwe, Wim" userId="acb3a587-a455-4efd-910e-59182cf5e3bb" providerId="ADAL" clId="{BE4FF906-6E87-4013-B468-762E2255D8E0}" dt="2019-10-05T09:02:58.885" v="3587" actId="26606"/>
          <ac:spMkLst>
            <pc:docMk/>
            <pc:sldMk cId="3678463187" sldId="10275"/>
            <ac:spMk id="23" creationId="{156189E5-8A3E-4CFD-B71B-CCD0F8495E56}"/>
          </ac:spMkLst>
        </pc:spChg>
        <pc:spChg chg="add del">
          <ac:chgData name="Vergouwe, Wim" userId="acb3a587-a455-4efd-910e-59182cf5e3bb" providerId="ADAL" clId="{BE4FF906-6E87-4013-B468-762E2255D8E0}" dt="2019-10-05T09:03:02.596" v="3589" actId="26606"/>
          <ac:spMkLst>
            <pc:docMk/>
            <pc:sldMk cId="3678463187" sldId="10275"/>
            <ac:spMk id="25" creationId="{73DE2CFE-42F2-48F0-8706-5264E012B10C}"/>
          </ac:spMkLst>
        </pc:spChg>
        <pc:spChg chg="add del">
          <ac:chgData name="Vergouwe, Wim" userId="acb3a587-a455-4efd-910e-59182cf5e3bb" providerId="ADAL" clId="{BE4FF906-6E87-4013-B468-762E2255D8E0}" dt="2019-10-05T09:03:08.758" v="3591" actId="26606"/>
          <ac:spMkLst>
            <pc:docMk/>
            <pc:sldMk cId="3678463187" sldId="10275"/>
            <ac:spMk id="27" creationId="{E4505C23-674B-4195-81D6-0C127FEAE3F8}"/>
          </ac:spMkLst>
        </pc:spChg>
        <pc:spChg chg="add del">
          <ac:chgData name="Vergouwe, Wim" userId="acb3a587-a455-4efd-910e-59182cf5e3bb" providerId="ADAL" clId="{BE4FF906-6E87-4013-B468-762E2255D8E0}" dt="2019-10-05T09:03:08.758" v="3591" actId="26606"/>
          <ac:spMkLst>
            <pc:docMk/>
            <pc:sldMk cId="3678463187" sldId="10275"/>
            <ac:spMk id="28" creationId="{65C9B8F0-FF66-4C15-BD05-E86B87331846}"/>
          </ac:spMkLst>
        </pc:spChg>
        <pc:spChg chg="add del">
          <ac:chgData name="Vergouwe, Wim" userId="acb3a587-a455-4efd-910e-59182cf5e3bb" providerId="ADAL" clId="{BE4FF906-6E87-4013-B468-762E2255D8E0}" dt="2019-10-05T09:03:11.652" v="3593" actId="26606"/>
          <ac:spMkLst>
            <pc:docMk/>
            <pc:sldMk cId="3678463187" sldId="10275"/>
            <ac:spMk id="30" creationId="{73DE2CFE-42F2-48F0-8706-5264E012B10C}"/>
          </ac:spMkLst>
        </pc:spChg>
        <pc:spChg chg="add">
          <ac:chgData name="Vergouwe, Wim" userId="acb3a587-a455-4efd-910e-59182cf5e3bb" providerId="ADAL" clId="{BE4FF906-6E87-4013-B468-762E2255D8E0}" dt="2019-10-05T09:03:11.674" v="3594" actId="26606"/>
          <ac:spMkLst>
            <pc:docMk/>
            <pc:sldMk cId="3678463187" sldId="10275"/>
            <ac:spMk id="32" creationId="{DB66F6E8-4D4A-4907-940A-774703A2D0FE}"/>
          </ac:spMkLst>
        </pc:spChg>
        <pc:spChg chg="add">
          <ac:chgData name="Vergouwe, Wim" userId="acb3a587-a455-4efd-910e-59182cf5e3bb" providerId="ADAL" clId="{BE4FF906-6E87-4013-B468-762E2255D8E0}" dt="2019-10-05T09:03:11.674" v="3594" actId="26606"/>
          <ac:spMkLst>
            <pc:docMk/>
            <pc:sldMk cId="3678463187" sldId="10275"/>
            <ac:spMk id="33" creationId="{8F1F5A56-E82B-4FD5-9025-B72896FFBB6D}"/>
          </ac:spMkLst>
        </pc:spChg>
        <pc:graphicFrameChg chg="add del">
          <ac:chgData name="Vergouwe, Wim" userId="acb3a587-a455-4efd-910e-59182cf5e3bb" providerId="ADAL" clId="{BE4FF906-6E87-4013-B468-762E2255D8E0}" dt="2019-10-05T08:59:25.398" v="3458" actId="26606"/>
          <ac:graphicFrameMkLst>
            <pc:docMk/>
            <pc:sldMk cId="3678463187" sldId="10275"/>
            <ac:graphicFrameMk id="5" creationId="{03BF4F46-C0DA-469E-B079-FA78B95E2693}"/>
          </ac:graphicFrameMkLst>
        </pc:graphicFrameChg>
        <pc:graphicFrameChg chg="add del">
          <ac:chgData name="Vergouwe, Wim" userId="acb3a587-a455-4efd-910e-59182cf5e3bb" providerId="ADAL" clId="{BE4FF906-6E87-4013-B468-762E2255D8E0}" dt="2019-10-05T08:59:30.858" v="3460" actId="26606"/>
          <ac:graphicFrameMkLst>
            <pc:docMk/>
            <pc:sldMk cId="3678463187" sldId="10275"/>
            <ac:graphicFrameMk id="6" creationId="{1B7A4163-55C4-444C-85F5-DE181D430526}"/>
          </ac:graphicFrameMkLst>
        </pc:graphicFrameChg>
        <pc:graphicFrameChg chg="add del">
          <ac:chgData name="Vergouwe, Wim" userId="acb3a587-a455-4efd-910e-59182cf5e3bb" providerId="ADAL" clId="{BE4FF906-6E87-4013-B468-762E2255D8E0}" dt="2019-10-05T09:00:05.257" v="3479" actId="26606"/>
          <ac:graphicFrameMkLst>
            <pc:docMk/>
            <pc:sldMk cId="3678463187" sldId="10275"/>
            <ac:graphicFrameMk id="8" creationId="{69430BF0-0556-4FC4-8E3B-9AA82DEA6889}"/>
          </ac:graphicFrameMkLst>
        </pc:graphicFrameChg>
        <pc:graphicFrameChg chg="add del">
          <ac:chgData name="Vergouwe, Wim" userId="acb3a587-a455-4efd-910e-59182cf5e3bb" providerId="ADAL" clId="{BE4FF906-6E87-4013-B468-762E2255D8E0}" dt="2019-10-05T09:01:47.732" v="3573" actId="26606"/>
          <ac:graphicFrameMkLst>
            <pc:docMk/>
            <pc:sldMk cId="3678463187" sldId="10275"/>
            <ac:graphicFrameMk id="12" creationId="{C30FB204-D3AC-4EED-B12A-0D1D21E19275}"/>
          </ac:graphicFrameMkLst>
        </pc:graphicFrameChg>
        <pc:graphicFrameChg chg="add del">
          <ac:chgData name="Vergouwe, Wim" userId="acb3a587-a455-4efd-910e-59182cf5e3bb" providerId="ADAL" clId="{BE4FF906-6E87-4013-B468-762E2255D8E0}" dt="2019-10-05T09:01:53.889" v="3575" actId="26606"/>
          <ac:graphicFrameMkLst>
            <pc:docMk/>
            <pc:sldMk cId="3678463187" sldId="10275"/>
            <ac:graphicFrameMk id="14" creationId="{6FC736D7-CC3E-4ED6-A78C-DA486273AF1D}"/>
          </ac:graphicFrameMkLst>
        </pc:graphicFrameChg>
        <pc:graphicFrameChg chg="add mod modGraphic">
          <ac:chgData name="Vergouwe, Wim" userId="acb3a587-a455-4efd-910e-59182cf5e3bb" providerId="ADAL" clId="{BE4FF906-6E87-4013-B468-762E2255D8E0}" dt="2019-10-05T09:03:11.674" v="3594" actId="26606"/>
          <ac:graphicFrameMkLst>
            <pc:docMk/>
            <pc:sldMk cId="3678463187" sldId="10275"/>
            <ac:graphicFrameMk id="16" creationId="{797E8BC2-F59C-466B-8A28-2FCDBDB0C790}"/>
          </ac:graphicFrameMkLst>
        </pc:graphicFrameChg>
        <pc:cxnChg chg="add del">
          <ac:chgData name="Vergouwe, Wim" userId="acb3a587-a455-4efd-910e-59182cf5e3bb" providerId="ADAL" clId="{BE4FF906-6E87-4013-B468-762E2255D8E0}" dt="2019-10-05T09:00:10.882" v="3481" actId="26606"/>
          <ac:cxnSpMkLst>
            <pc:docMk/>
            <pc:sldMk cId="3678463187" sldId="10275"/>
            <ac:cxnSpMk id="11" creationId="{2D72A2C9-F3CA-4216-8BAD-FA4C970C3C4E}"/>
          </ac:cxnSpMkLst>
        </pc:cxnChg>
      </pc:sldChg>
      <pc:sldChg chg="add">
        <pc:chgData name="Vergouwe, Wim" userId="acb3a587-a455-4efd-910e-59182cf5e3bb" providerId="ADAL" clId="{BE4FF906-6E87-4013-B468-762E2255D8E0}" dt="2019-10-05T08:45:25.181" v="3027"/>
        <pc:sldMkLst>
          <pc:docMk/>
          <pc:sldMk cId="2551519154" sldId="10277"/>
        </pc:sldMkLst>
      </pc:sldChg>
      <pc:sldChg chg="addSp delSp modSp add mod ord setBg">
        <pc:chgData name="Vergouwe, Wim" userId="acb3a587-a455-4efd-910e-59182cf5e3bb" providerId="ADAL" clId="{BE4FF906-6E87-4013-B468-762E2255D8E0}" dt="2019-10-05T08:53:23.981" v="3316"/>
        <pc:sldMkLst>
          <pc:docMk/>
          <pc:sldMk cId="366547293" sldId="10278"/>
        </pc:sldMkLst>
        <pc:spChg chg="mod">
          <ac:chgData name="Vergouwe, Wim" userId="acb3a587-a455-4efd-910e-59182cf5e3bb" providerId="ADAL" clId="{BE4FF906-6E87-4013-B468-762E2255D8E0}" dt="2019-10-05T08:52:39.604" v="3311" actId="26606"/>
          <ac:spMkLst>
            <pc:docMk/>
            <pc:sldMk cId="366547293" sldId="10278"/>
            <ac:spMk id="2" creationId="{C853CD67-96C1-46E5-AF0F-5B2E7A26BDE7}"/>
          </ac:spMkLst>
        </pc:spChg>
        <pc:spChg chg="del mod">
          <ac:chgData name="Vergouwe, Wim" userId="acb3a587-a455-4efd-910e-59182cf5e3bb" providerId="ADAL" clId="{BE4FF906-6E87-4013-B468-762E2255D8E0}" dt="2019-10-05T08:52:39.604" v="3311" actId="26606"/>
          <ac:spMkLst>
            <pc:docMk/>
            <pc:sldMk cId="366547293" sldId="10278"/>
            <ac:spMk id="3" creationId="{B576B01B-F714-4F23-B49E-B35E1EACE87B}"/>
          </ac:spMkLst>
        </pc:spChg>
        <pc:spChg chg="add">
          <ac:chgData name="Vergouwe, Wim" userId="acb3a587-a455-4efd-910e-59182cf5e3bb" providerId="ADAL" clId="{BE4FF906-6E87-4013-B468-762E2255D8E0}" dt="2019-10-05T08:52:39.604" v="3311" actId="26606"/>
          <ac:spMkLst>
            <pc:docMk/>
            <pc:sldMk cId="366547293" sldId="10278"/>
            <ac:spMk id="10" creationId="{46C2E80F-49A6-4372-B103-219D417A55ED}"/>
          </ac:spMkLst>
        </pc:spChg>
        <pc:graphicFrameChg chg="add mod">
          <ac:chgData name="Vergouwe, Wim" userId="acb3a587-a455-4efd-910e-59182cf5e3bb" providerId="ADAL" clId="{BE4FF906-6E87-4013-B468-762E2255D8E0}" dt="2019-10-05T08:53:14.020" v="3315" actId="20577"/>
          <ac:graphicFrameMkLst>
            <pc:docMk/>
            <pc:sldMk cId="366547293" sldId="10278"/>
            <ac:graphicFrameMk id="5" creationId="{CD8AB258-25B0-495C-864D-2F6A63D71C86}"/>
          </ac:graphicFrameMkLst>
        </pc:graphicFrameChg>
      </pc:sldChg>
      <pc:sldChg chg="addSp delSp modSp add mod setBg setClrOvrMap">
        <pc:chgData name="Vergouwe, Wim" userId="acb3a587-a455-4efd-910e-59182cf5e3bb" providerId="ADAL" clId="{BE4FF906-6E87-4013-B468-762E2255D8E0}" dt="2019-10-05T09:01:28.344" v="3570" actId="313"/>
        <pc:sldMkLst>
          <pc:docMk/>
          <pc:sldMk cId="2257881565" sldId="10279"/>
        </pc:sldMkLst>
        <pc:spChg chg="mod">
          <ac:chgData name="Vergouwe, Wim" userId="acb3a587-a455-4efd-910e-59182cf5e3bb" providerId="ADAL" clId="{BE4FF906-6E87-4013-B468-762E2255D8E0}" dt="2019-10-05T09:01:07.106" v="3552" actId="26606"/>
          <ac:spMkLst>
            <pc:docMk/>
            <pc:sldMk cId="2257881565" sldId="10279"/>
            <ac:spMk id="2" creationId="{08E6EFC5-845F-4B77-86C6-EC353512EBEF}"/>
          </ac:spMkLst>
        </pc:spChg>
        <pc:spChg chg="del">
          <ac:chgData name="Vergouwe, Wim" userId="acb3a587-a455-4efd-910e-59182cf5e3bb" providerId="ADAL" clId="{BE4FF906-6E87-4013-B468-762E2255D8E0}" dt="2019-10-05T09:00:34.991" v="3494"/>
          <ac:spMkLst>
            <pc:docMk/>
            <pc:sldMk cId="2257881565" sldId="10279"/>
            <ac:spMk id="3" creationId="{844EBBB1-A98E-49F4-AA1E-D724B3A4D46B}"/>
          </ac:spMkLst>
        </pc:spChg>
        <pc:spChg chg="add mod">
          <ac:chgData name="Vergouwe, Wim" userId="acb3a587-a455-4efd-910e-59182cf5e3bb" providerId="ADAL" clId="{BE4FF906-6E87-4013-B468-762E2255D8E0}" dt="2019-10-05T09:01:28.344" v="3570" actId="313"/>
          <ac:spMkLst>
            <pc:docMk/>
            <pc:sldMk cId="2257881565" sldId="10279"/>
            <ac:spMk id="4" creationId="{8ECE5FB2-D405-4BFD-82A4-888A0985045C}"/>
          </ac:spMkLst>
        </pc:spChg>
        <pc:spChg chg="add del">
          <ac:chgData name="Vergouwe, Wim" userId="acb3a587-a455-4efd-910e-59182cf5e3bb" providerId="ADAL" clId="{BE4FF906-6E87-4013-B468-762E2255D8E0}" dt="2019-10-05T09:00:59.344" v="3549" actId="26606"/>
          <ac:spMkLst>
            <pc:docMk/>
            <pc:sldMk cId="2257881565" sldId="10279"/>
            <ac:spMk id="9" creationId="{23962611-DFD5-4092-AAFD-559E3DFCE2C9}"/>
          </ac:spMkLst>
        </pc:spChg>
        <pc:spChg chg="add del">
          <ac:chgData name="Vergouwe, Wim" userId="acb3a587-a455-4efd-910e-59182cf5e3bb" providerId="ADAL" clId="{BE4FF906-6E87-4013-B468-762E2255D8E0}" dt="2019-10-05T09:01:07.096" v="3551" actId="26606"/>
          <ac:spMkLst>
            <pc:docMk/>
            <pc:sldMk cId="2257881565" sldId="10279"/>
            <ac:spMk id="13" creationId="{451CDBB9-1839-4716-85F6-68DADEE68E10}"/>
          </ac:spMkLst>
        </pc:spChg>
        <pc:spChg chg="add del">
          <ac:chgData name="Vergouwe, Wim" userId="acb3a587-a455-4efd-910e-59182cf5e3bb" providerId="ADAL" clId="{BE4FF906-6E87-4013-B468-762E2255D8E0}" dt="2019-10-05T09:01:07.096" v="3551" actId="26606"/>
          <ac:spMkLst>
            <pc:docMk/>
            <pc:sldMk cId="2257881565" sldId="10279"/>
            <ac:spMk id="14" creationId="{FB80A1D2-6F9F-4016-930C-BFED52697FFB}"/>
          </ac:spMkLst>
        </pc:spChg>
        <pc:spChg chg="add del">
          <ac:chgData name="Vergouwe, Wim" userId="acb3a587-a455-4efd-910e-59182cf5e3bb" providerId="ADAL" clId="{BE4FF906-6E87-4013-B468-762E2255D8E0}" dt="2019-10-05T09:01:07.096" v="3551" actId="26606"/>
          <ac:spMkLst>
            <pc:docMk/>
            <pc:sldMk cId="2257881565" sldId="10279"/>
            <ac:spMk id="15" creationId="{D0E7CE61-61C7-4642-A52F-E247DDDDEAA1}"/>
          </ac:spMkLst>
        </pc:spChg>
        <pc:spChg chg="add">
          <ac:chgData name="Vergouwe, Wim" userId="acb3a587-a455-4efd-910e-59182cf5e3bb" providerId="ADAL" clId="{BE4FF906-6E87-4013-B468-762E2255D8E0}" dt="2019-10-05T09:01:07.106" v="3552" actId="26606"/>
          <ac:spMkLst>
            <pc:docMk/>
            <pc:sldMk cId="2257881565" sldId="10279"/>
            <ac:spMk id="17" creationId="{2A8AA5BC-4F7A-4226-8F99-6D824B226A97}"/>
          </ac:spMkLst>
        </pc:spChg>
        <pc:spChg chg="add">
          <ac:chgData name="Vergouwe, Wim" userId="acb3a587-a455-4efd-910e-59182cf5e3bb" providerId="ADAL" clId="{BE4FF906-6E87-4013-B468-762E2255D8E0}" dt="2019-10-05T09:01:07.106" v="3552" actId="26606"/>
          <ac:spMkLst>
            <pc:docMk/>
            <pc:sldMk cId="2257881565" sldId="10279"/>
            <ac:spMk id="18" creationId="{3E5445C6-DD42-4979-86FF-03730E8C6DB0}"/>
          </ac:spMkLst>
        </pc:spChg>
        <pc:picChg chg="add del">
          <ac:chgData name="Vergouwe, Wim" userId="acb3a587-a455-4efd-910e-59182cf5e3bb" providerId="ADAL" clId="{BE4FF906-6E87-4013-B468-762E2255D8E0}" dt="2019-10-05T09:00:59.344" v="3549" actId="26606"/>
          <ac:picMkLst>
            <pc:docMk/>
            <pc:sldMk cId="2257881565" sldId="10279"/>
            <ac:picMk id="11" creationId="{2270F1FA-0425-408F-9861-80BF5AFB276D}"/>
          </ac:picMkLst>
        </pc:picChg>
        <pc:cxnChg chg="add">
          <ac:chgData name="Vergouwe, Wim" userId="acb3a587-a455-4efd-910e-59182cf5e3bb" providerId="ADAL" clId="{BE4FF906-6E87-4013-B468-762E2255D8E0}" dt="2019-10-05T09:01:07.106" v="3552" actId="26606"/>
          <ac:cxnSpMkLst>
            <pc:docMk/>
            <pc:sldMk cId="2257881565" sldId="10279"/>
            <ac:cxnSpMk id="19" creationId="{45000665-DFC7-417E-8FD7-516A0F15C975}"/>
          </ac:cxnSpMkLst>
        </pc:cxnChg>
      </pc:sldChg>
      <pc:sldMasterChg chg="addSldLayout delSldLayout">
        <pc:chgData name="Vergouwe, Wim" userId="acb3a587-a455-4efd-910e-59182cf5e3bb" providerId="ADAL" clId="{BE4FF906-6E87-4013-B468-762E2255D8E0}" dt="2019-10-04T08:24:41.393" v="1704" actId="2696"/>
        <pc:sldMasterMkLst>
          <pc:docMk/>
          <pc:sldMasterMk cId="2460954070" sldId="2147483660"/>
        </pc:sldMasterMkLst>
      </pc:sldMasterChg>
    </pc:docChg>
  </pc:docChgLst>
  <pc:docChgLst>
    <pc:chgData name="Vergouwe, Wim" userId="acb3a587-a455-4efd-910e-59182cf5e3bb" providerId="ADAL" clId="{62A681DB-C6F2-4BF7-AACE-488363504FC3}"/>
    <pc:docChg chg="undo custSel modSld">
      <pc:chgData name="Vergouwe, Wim" userId="acb3a587-a455-4efd-910e-59182cf5e3bb" providerId="ADAL" clId="{62A681DB-C6F2-4BF7-AACE-488363504FC3}" dt="2019-11-07T14:50:15.468" v="275" actId="20577"/>
      <pc:docMkLst>
        <pc:docMk/>
      </pc:docMkLst>
      <pc:sldChg chg="modNotesTx">
        <pc:chgData name="Vergouwe, Wim" userId="acb3a587-a455-4efd-910e-59182cf5e3bb" providerId="ADAL" clId="{62A681DB-C6F2-4BF7-AACE-488363504FC3}" dt="2019-11-07T06:48:08.636" v="55" actId="20577"/>
        <pc:sldMkLst>
          <pc:docMk/>
          <pc:sldMk cId="109857222" sldId="256"/>
        </pc:sldMkLst>
      </pc:sldChg>
      <pc:sldChg chg="modSp">
        <pc:chgData name="Vergouwe, Wim" userId="acb3a587-a455-4efd-910e-59182cf5e3bb" providerId="ADAL" clId="{62A681DB-C6F2-4BF7-AACE-488363504FC3}" dt="2019-11-07T14:50:15.468" v="275" actId="20577"/>
        <pc:sldMkLst>
          <pc:docMk/>
          <pc:sldMk cId="4246371492" sldId="258"/>
        </pc:sldMkLst>
        <pc:spChg chg="mod">
          <ac:chgData name="Vergouwe, Wim" userId="acb3a587-a455-4efd-910e-59182cf5e3bb" providerId="ADAL" clId="{62A681DB-C6F2-4BF7-AACE-488363504FC3}" dt="2019-11-07T14:50:15.468" v="275" actId="20577"/>
          <ac:spMkLst>
            <pc:docMk/>
            <pc:sldMk cId="4246371492" sldId="258"/>
            <ac:spMk id="3" creationId="{172DE780-60FC-467B-AC72-EAB10B1439A5}"/>
          </ac:spMkLst>
        </pc:spChg>
      </pc:sldChg>
      <pc:sldChg chg="modSp modNotesTx">
        <pc:chgData name="Vergouwe, Wim" userId="acb3a587-a455-4efd-910e-59182cf5e3bb" providerId="ADAL" clId="{62A681DB-C6F2-4BF7-AACE-488363504FC3}" dt="2019-11-07T07:20:14.718" v="164" actId="20577"/>
        <pc:sldMkLst>
          <pc:docMk/>
          <pc:sldMk cId="492801497" sldId="10265"/>
        </pc:sldMkLst>
        <pc:graphicFrameChg chg="mod">
          <ac:chgData name="Vergouwe, Wim" userId="acb3a587-a455-4efd-910e-59182cf5e3bb" providerId="ADAL" clId="{62A681DB-C6F2-4BF7-AACE-488363504FC3}" dt="2019-11-07T07:20:14.718" v="164" actId="20577"/>
          <ac:graphicFrameMkLst>
            <pc:docMk/>
            <pc:sldMk cId="492801497" sldId="10265"/>
            <ac:graphicFrameMk id="47" creationId="{435AEB49-05B5-4A47-9422-D430D1B7D8E6}"/>
          </ac:graphicFrameMkLst>
        </pc:graphicFrameChg>
      </pc:sldChg>
      <pc:sldChg chg="modSp">
        <pc:chgData name="Vergouwe, Wim" userId="acb3a587-a455-4efd-910e-59182cf5e3bb" providerId="ADAL" clId="{62A681DB-C6F2-4BF7-AACE-488363504FC3}" dt="2019-11-07T10:04:57.505" v="186" actId="20577"/>
        <pc:sldMkLst>
          <pc:docMk/>
          <pc:sldMk cId="3678463187" sldId="10275"/>
        </pc:sldMkLst>
        <pc:graphicFrameChg chg="mod">
          <ac:chgData name="Vergouwe, Wim" userId="acb3a587-a455-4efd-910e-59182cf5e3bb" providerId="ADAL" clId="{62A681DB-C6F2-4BF7-AACE-488363504FC3}" dt="2019-11-07T10:04:57.505" v="186" actId="20577"/>
          <ac:graphicFrameMkLst>
            <pc:docMk/>
            <pc:sldMk cId="3678463187" sldId="10275"/>
            <ac:graphicFrameMk id="16" creationId="{797E8BC2-F59C-466B-8A28-2FCDBDB0C790}"/>
          </ac:graphicFrameMkLst>
        </pc:graphicFrameChg>
      </pc:sldChg>
      <pc:sldChg chg="modNotesTx">
        <pc:chgData name="Vergouwe, Wim" userId="acb3a587-a455-4efd-910e-59182cf5e3bb" providerId="ADAL" clId="{62A681DB-C6F2-4BF7-AACE-488363504FC3}" dt="2019-11-07T07:24:08.082" v="185" actId="20577"/>
        <pc:sldMkLst>
          <pc:docMk/>
          <pc:sldMk cId="2551519154" sldId="10277"/>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_rels/data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ata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ata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5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svg"/><Relationship Id="rId1" Type="http://schemas.openxmlformats.org/officeDocument/2006/relationships/image" Target="../media/image35.png"/><Relationship Id="rId4" Type="http://schemas.openxmlformats.org/officeDocument/2006/relationships/image" Target="../media/image3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E1398E-D860-4EF6-BA36-C070A5E18D4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DD838B5-84D7-4E1C-9C65-7DF5FE048EF6}">
      <dgm:prSet/>
      <dgm:spPr/>
      <dgm:t>
        <a:bodyPr/>
        <a:lstStyle/>
        <a:p>
          <a:pPr>
            <a:lnSpc>
              <a:spcPct val="100000"/>
            </a:lnSpc>
            <a:defRPr b="1"/>
          </a:pPr>
          <a:r>
            <a:rPr lang="nl-BE"/>
            <a:t>Parameters</a:t>
          </a:r>
          <a:endParaRPr lang="en-US"/>
        </a:p>
      </dgm:t>
    </dgm:pt>
    <dgm:pt modelId="{EC8448A4-0E2C-46C6-8037-E69E7896A8AE}" type="parTrans" cxnId="{240A90D2-7EA6-4474-9901-05303DC47A3B}">
      <dgm:prSet/>
      <dgm:spPr/>
      <dgm:t>
        <a:bodyPr/>
        <a:lstStyle/>
        <a:p>
          <a:endParaRPr lang="en-US"/>
        </a:p>
      </dgm:t>
    </dgm:pt>
    <dgm:pt modelId="{22BDE070-1147-4352-9310-525492C28E25}" type="sibTrans" cxnId="{240A90D2-7EA6-4474-9901-05303DC47A3B}">
      <dgm:prSet/>
      <dgm:spPr/>
      <dgm:t>
        <a:bodyPr/>
        <a:lstStyle/>
        <a:p>
          <a:endParaRPr lang="en-US"/>
        </a:p>
      </dgm:t>
    </dgm:pt>
    <dgm:pt modelId="{713A7B02-7D3C-44E9-9030-5D194CBF1C08}">
      <dgm:prSet/>
      <dgm:spPr/>
      <dgm:t>
        <a:bodyPr/>
        <a:lstStyle/>
        <a:p>
          <a:pPr>
            <a:lnSpc>
              <a:spcPct val="100000"/>
            </a:lnSpc>
          </a:pPr>
          <a:r>
            <a:rPr lang="nl-BE" dirty="0"/>
            <a:t>Fragment (</a:t>
          </a:r>
          <a:r>
            <a:rPr lang="nl-BE" dirty="0" err="1"/>
            <a:t>ChildContent</a:t>
          </a:r>
          <a:r>
            <a:rPr lang="nl-BE" dirty="0"/>
            <a:t>)</a:t>
          </a:r>
          <a:endParaRPr lang="en-US" dirty="0"/>
        </a:p>
      </dgm:t>
    </dgm:pt>
    <dgm:pt modelId="{C1F81A54-C6BC-476D-A2D9-D075AD00F9A0}" type="parTrans" cxnId="{023C2E98-91C7-4359-8481-93729951A426}">
      <dgm:prSet/>
      <dgm:spPr/>
      <dgm:t>
        <a:bodyPr/>
        <a:lstStyle/>
        <a:p>
          <a:endParaRPr lang="en-US"/>
        </a:p>
      </dgm:t>
    </dgm:pt>
    <dgm:pt modelId="{D33DBA9E-7B76-460E-AA19-682174326090}" type="sibTrans" cxnId="{023C2E98-91C7-4359-8481-93729951A426}">
      <dgm:prSet/>
      <dgm:spPr/>
      <dgm:t>
        <a:bodyPr/>
        <a:lstStyle/>
        <a:p>
          <a:endParaRPr lang="en-US"/>
        </a:p>
      </dgm:t>
    </dgm:pt>
    <dgm:pt modelId="{4571A831-C98B-421F-BA31-5FBDD00B4F76}">
      <dgm:prSet/>
      <dgm:spPr/>
      <dgm:t>
        <a:bodyPr/>
        <a:lstStyle/>
        <a:p>
          <a:pPr>
            <a:lnSpc>
              <a:spcPct val="100000"/>
            </a:lnSpc>
          </a:pPr>
          <a:r>
            <a:rPr lang="nl-BE"/>
            <a:t>Templates</a:t>
          </a:r>
          <a:endParaRPr lang="en-US"/>
        </a:p>
      </dgm:t>
    </dgm:pt>
    <dgm:pt modelId="{BDC11E60-1DB3-449B-83D2-B64ECCB0EB0B}" type="parTrans" cxnId="{DF1567BE-DED8-486B-BFD5-4A799E164EFE}">
      <dgm:prSet/>
      <dgm:spPr/>
      <dgm:t>
        <a:bodyPr/>
        <a:lstStyle/>
        <a:p>
          <a:endParaRPr lang="en-US"/>
        </a:p>
      </dgm:t>
    </dgm:pt>
    <dgm:pt modelId="{BC457714-57E7-483D-BED5-B7F3D0A6E9A2}" type="sibTrans" cxnId="{DF1567BE-DED8-486B-BFD5-4A799E164EFE}">
      <dgm:prSet/>
      <dgm:spPr/>
      <dgm:t>
        <a:bodyPr/>
        <a:lstStyle/>
        <a:p>
          <a:endParaRPr lang="en-US"/>
        </a:p>
      </dgm:t>
    </dgm:pt>
    <dgm:pt modelId="{FED49180-74B2-4747-B318-D552EF2D304C}">
      <dgm:prSet/>
      <dgm:spPr/>
      <dgm:t>
        <a:bodyPr/>
        <a:lstStyle/>
        <a:p>
          <a:pPr>
            <a:lnSpc>
              <a:spcPct val="100000"/>
            </a:lnSpc>
          </a:pPr>
          <a:r>
            <a:rPr lang="nl-BE"/>
            <a:t>Splatting</a:t>
          </a:r>
          <a:endParaRPr lang="en-US"/>
        </a:p>
      </dgm:t>
    </dgm:pt>
    <dgm:pt modelId="{17D2E106-9293-4D74-A1BF-21429E9A1A17}" type="parTrans" cxnId="{C733C522-B6C0-4395-8AEC-804E92A57123}">
      <dgm:prSet/>
      <dgm:spPr/>
      <dgm:t>
        <a:bodyPr/>
        <a:lstStyle/>
        <a:p>
          <a:endParaRPr lang="en-US"/>
        </a:p>
      </dgm:t>
    </dgm:pt>
    <dgm:pt modelId="{260D6BCC-6418-4AD0-B3B2-4A94CC8F9031}" type="sibTrans" cxnId="{C733C522-B6C0-4395-8AEC-804E92A57123}">
      <dgm:prSet/>
      <dgm:spPr/>
      <dgm:t>
        <a:bodyPr/>
        <a:lstStyle/>
        <a:p>
          <a:endParaRPr lang="en-US"/>
        </a:p>
      </dgm:t>
    </dgm:pt>
    <dgm:pt modelId="{CFCBD5D8-49A2-4869-B77A-C003609F4278}">
      <dgm:prSet/>
      <dgm:spPr/>
      <dgm:t>
        <a:bodyPr/>
        <a:lstStyle/>
        <a:p>
          <a:pPr>
            <a:lnSpc>
              <a:spcPct val="100000"/>
            </a:lnSpc>
            <a:defRPr b="1"/>
          </a:pPr>
          <a:r>
            <a:rPr lang="nl-BE"/>
            <a:t>Event binding</a:t>
          </a:r>
          <a:endParaRPr lang="en-US"/>
        </a:p>
      </dgm:t>
    </dgm:pt>
    <dgm:pt modelId="{B258C3BF-0545-4EFF-A1B2-C79B1D5592E7}" type="parTrans" cxnId="{FC7655E0-9E16-45A7-8FB2-0644B7FA5D94}">
      <dgm:prSet/>
      <dgm:spPr/>
      <dgm:t>
        <a:bodyPr/>
        <a:lstStyle/>
        <a:p>
          <a:endParaRPr lang="en-US"/>
        </a:p>
      </dgm:t>
    </dgm:pt>
    <dgm:pt modelId="{9E22D31C-E296-4385-896F-F275C91432F2}" type="sibTrans" cxnId="{FC7655E0-9E16-45A7-8FB2-0644B7FA5D94}">
      <dgm:prSet/>
      <dgm:spPr/>
      <dgm:t>
        <a:bodyPr/>
        <a:lstStyle/>
        <a:p>
          <a:endParaRPr lang="en-US"/>
        </a:p>
      </dgm:t>
    </dgm:pt>
    <dgm:pt modelId="{51F6B685-A1BC-43DC-ADF4-72141C07BDA3}">
      <dgm:prSet/>
      <dgm:spPr/>
      <dgm:t>
        <a:bodyPr/>
        <a:lstStyle/>
        <a:p>
          <a:pPr>
            <a:lnSpc>
              <a:spcPct val="100000"/>
            </a:lnSpc>
          </a:pPr>
          <a:r>
            <a:rPr lang="nl-BE"/>
            <a:t>Lambda</a:t>
          </a:r>
          <a:endParaRPr lang="en-US"/>
        </a:p>
      </dgm:t>
    </dgm:pt>
    <dgm:pt modelId="{F0E07EF7-F1D1-48D4-AA80-85D7A0DEDB06}" type="parTrans" cxnId="{9AD70389-4289-42E3-A48A-5E4EFCF82333}">
      <dgm:prSet/>
      <dgm:spPr/>
      <dgm:t>
        <a:bodyPr/>
        <a:lstStyle/>
        <a:p>
          <a:endParaRPr lang="en-US"/>
        </a:p>
      </dgm:t>
    </dgm:pt>
    <dgm:pt modelId="{34E4D0EC-DFA3-45AA-8AEB-7FA7699C0439}" type="sibTrans" cxnId="{9AD70389-4289-42E3-A48A-5E4EFCF82333}">
      <dgm:prSet/>
      <dgm:spPr/>
      <dgm:t>
        <a:bodyPr/>
        <a:lstStyle/>
        <a:p>
          <a:endParaRPr lang="en-US"/>
        </a:p>
      </dgm:t>
    </dgm:pt>
    <dgm:pt modelId="{8A492DD7-4D04-4141-A2A7-261A38CC32F0}">
      <dgm:prSet/>
      <dgm:spPr/>
      <dgm:t>
        <a:bodyPr/>
        <a:lstStyle/>
        <a:p>
          <a:pPr>
            <a:lnSpc>
              <a:spcPct val="100000"/>
            </a:lnSpc>
          </a:pPr>
          <a:r>
            <a:rPr lang="nl-BE"/>
            <a:t>Callbacks</a:t>
          </a:r>
          <a:endParaRPr lang="en-US"/>
        </a:p>
      </dgm:t>
    </dgm:pt>
    <dgm:pt modelId="{B73DCD60-24C7-4ED9-85E2-D1DF0C44E2E4}" type="parTrans" cxnId="{CD6C84B2-5583-4BBC-9711-391915A0590D}">
      <dgm:prSet/>
      <dgm:spPr/>
      <dgm:t>
        <a:bodyPr/>
        <a:lstStyle/>
        <a:p>
          <a:endParaRPr lang="en-US"/>
        </a:p>
      </dgm:t>
    </dgm:pt>
    <dgm:pt modelId="{08EBBB83-1EFC-4701-AF16-9E63DB765CD9}" type="sibTrans" cxnId="{CD6C84B2-5583-4BBC-9711-391915A0590D}">
      <dgm:prSet/>
      <dgm:spPr/>
      <dgm:t>
        <a:bodyPr/>
        <a:lstStyle/>
        <a:p>
          <a:endParaRPr lang="en-US"/>
        </a:p>
      </dgm:t>
    </dgm:pt>
    <dgm:pt modelId="{76087407-5B9B-407E-B5CA-532C52D99F21}">
      <dgm:prSet/>
      <dgm:spPr/>
      <dgm:t>
        <a:bodyPr/>
        <a:lstStyle/>
        <a:p>
          <a:pPr>
            <a:lnSpc>
              <a:spcPct val="100000"/>
            </a:lnSpc>
            <a:defRPr b="1"/>
          </a:pPr>
          <a:r>
            <a:rPr lang="nl-BE"/>
            <a:t>Two-way data binding</a:t>
          </a:r>
          <a:endParaRPr lang="en-US"/>
        </a:p>
      </dgm:t>
    </dgm:pt>
    <dgm:pt modelId="{E2FF2E0B-898D-4187-8164-5436501EEA59}" type="parTrans" cxnId="{96B6369F-C187-4119-93F1-ADEF0B142FDE}">
      <dgm:prSet/>
      <dgm:spPr/>
      <dgm:t>
        <a:bodyPr/>
        <a:lstStyle/>
        <a:p>
          <a:endParaRPr lang="en-US"/>
        </a:p>
      </dgm:t>
    </dgm:pt>
    <dgm:pt modelId="{38CDA040-C55C-4C98-8D68-AF7970C6A563}" type="sibTrans" cxnId="{96B6369F-C187-4119-93F1-ADEF0B142FDE}">
      <dgm:prSet/>
      <dgm:spPr/>
      <dgm:t>
        <a:bodyPr/>
        <a:lstStyle/>
        <a:p>
          <a:endParaRPr lang="en-US"/>
        </a:p>
      </dgm:t>
    </dgm:pt>
    <dgm:pt modelId="{83625673-C917-4DC9-8651-A7A864992CDA}">
      <dgm:prSet/>
      <dgm:spPr/>
      <dgm:t>
        <a:bodyPr/>
        <a:lstStyle/>
        <a:p>
          <a:pPr>
            <a:lnSpc>
              <a:spcPct val="100000"/>
            </a:lnSpc>
          </a:pPr>
          <a:r>
            <a:rPr lang="nl-BE"/>
            <a:t>Bind input to properties </a:t>
          </a:r>
          <a:endParaRPr lang="en-US"/>
        </a:p>
      </dgm:t>
    </dgm:pt>
    <dgm:pt modelId="{AEFA9D72-4553-4CCC-9D0B-1D2729462CF3}" type="parTrans" cxnId="{8C934A50-0FF6-472C-B582-8B594A7549A5}">
      <dgm:prSet/>
      <dgm:spPr/>
      <dgm:t>
        <a:bodyPr/>
        <a:lstStyle/>
        <a:p>
          <a:endParaRPr lang="en-US"/>
        </a:p>
      </dgm:t>
    </dgm:pt>
    <dgm:pt modelId="{F2EC4EA2-317C-419C-8A44-FFEBC0F1A30C}" type="sibTrans" cxnId="{8C934A50-0FF6-472C-B582-8B594A7549A5}">
      <dgm:prSet/>
      <dgm:spPr/>
      <dgm:t>
        <a:bodyPr/>
        <a:lstStyle/>
        <a:p>
          <a:endParaRPr lang="en-US"/>
        </a:p>
      </dgm:t>
    </dgm:pt>
    <dgm:pt modelId="{FC70C70C-6F92-46F5-BE11-7872184FA18C}">
      <dgm:prSet/>
      <dgm:spPr/>
      <dgm:t>
        <a:bodyPr/>
        <a:lstStyle/>
        <a:p>
          <a:pPr>
            <a:lnSpc>
              <a:spcPct val="100000"/>
            </a:lnSpc>
          </a:pPr>
          <a:r>
            <a:rPr lang="nl-BE"/>
            <a:t>No auto rerender</a:t>
          </a:r>
          <a:endParaRPr lang="en-US"/>
        </a:p>
      </dgm:t>
    </dgm:pt>
    <dgm:pt modelId="{E62E02C5-8C69-43BA-BEB1-E24553E0CAB8}" type="parTrans" cxnId="{FB18DA00-91C5-40E7-98AC-5616F7C8FCD3}">
      <dgm:prSet/>
      <dgm:spPr/>
      <dgm:t>
        <a:bodyPr/>
        <a:lstStyle/>
        <a:p>
          <a:endParaRPr lang="en-US"/>
        </a:p>
      </dgm:t>
    </dgm:pt>
    <dgm:pt modelId="{2C76D991-33B3-4151-ABF9-76BC2DE0B188}" type="sibTrans" cxnId="{FB18DA00-91C5-40E7-98AC-5616F7C8FCD3}">
      <dgm:prSet/>
      <dgm:spPr/>
      <dgm:t>
        <a:bodyPr/>
        <a:lstStyle/>
        <a:p>
          <a:endParaRPr lang="en-US"/>
        </a:p>
      </dgm:t>
    </dgm:pt>
    <dgm:pt modelId="{9E871775-8D69-4BFD-B216-EB394B1E3483}">
      <dgm:prSet/>
      <dgm:spPr/>
      <dgm:t>
        <a:bodyPr/>
        <a:lstStyle/>
        <a:p>
          <a:pPr>
            <a:lnSpc>
              <a:spcPct val="100000"/>
            </a:lnSpc>
            <a:defRPr b="1"/>
          </a:pPr>
          <a:r>
            <a:rPr lang="nl-BE"/>
            <a:t>Lifecycle</a:t>
          </a:r>
          <a:endParaRPr lang="en-US"/>
        </a:p>
      </dgm:t>
    </dgm:pt>
    <dgm:pt modelId="{592F27C3-989C-4C9B-AFE7-7F78A133BF8F}" type="parTrans" cxnId="{C70D96E4-9CE8-46C3-9EA3-4739213D3A7A}">
      <dgm:prSet/>
      <dgm:spPr/>
      <dgm:t>
        <a:bodyPr/>
        <a:lstStyle/>
        <a:p>
          <a:endParaRPr lang="en-US"/>
        </a:p>
      </dgm:t>
    </dgm:pt>
    <dgm:pt modelId="{23F13972-EABA-4261-AC43-5756AB7F8666}" type="sibTrans" cxnId="{C70D96E4-9CE8-46C3-9EA3-4739213D3A7A}">
      <dgm:prSet/>
      <dgm:spPr/>
      <dgm:t>
        <a:bodyPr/>
        <a:lstStyle/>
        <a:p>
          <a:endParaRPr lang="en-US"/>
        </a:p>
      </dgm:t>
    </dgm:pt>
    <dgm:pt modelId="{6A74BDAC-0730-4A2C-B5C3-88E714B4E1B2}">
      <dgm:prSet/>
      <dgm:spPr/>
      <dgm:t>
        <a:bodyPr/>
        <a:lstStyle/>
        <a:p>
          <a:pPr>
            <a:lnSpc>
              <a:spcPct val="100000"/>
            </a:lnSpc>
          </a:pPr>
          <a:r>
            <a:rPr lang="nl-BE" dirty="0" err="1"/>
            <a:t>OnInitialized</a:t>
          </a:r>
          <a:r>
            <a:rPr lang="nl-BE" dirty="0"/>
            <a:t>(</a:t>
          </a:r>
          <a:r>
            <a:rPr lang="nl-BE" dirty="0" err="1"/>
            <a:t>Async</a:t>
          </a:r>
          <a:r>
            <a:rPr lang="nl-BE" dirty="0"/>
            <a:t>)</a:t>
          </a:r>
          <a:endParaRPr lang="en-US" dirty="0"/>
        </a:p>
      </dgm:t>
    </dgm:pt>
    <dgm:pt modelId="{68A465C4-FECE-47E7-AEFA-EFF19185E07B}" type="parTrans" cxnId="{9776A603-E552-424A-A012-96449ACC6CA3}">
      <dgm:prSet/>
      <dgm:spPr/>
      <dgm:t>
        <a:bodyPr/>
        <a:lstStyle/>
        <a:p>
          <a:endParaRPr lang="en-US"/>
        </a:p>
      </dgm:t>
    </dgm:pt>
    <dgm:pt modelId="{0980DEE8-BE9E-4751-BAA9-0B3C2570AA35}" type="sibTrans" cxnId="{9776A603-E552-424A-A012-96449ACC6CA3}">
      <dgm:prSet/>
      <dgm:spPr/>
      <dgm:t>
        <a:bodyPr/>
        <a:lstStyle/>
        <a:p>
          <a:endParaRPr lang="en-US"/>
        </a:p>
      </dgm:t>
    </dgm:pt>
    <dgm:pt modelId="{FDCF3667-3D76-42AF-AC15-21CA8BED9889}">
      <dgm:prSet/>
      <dgm:spPr/>
      <dgm:t>
        <a:bodyPr/>
        <a:lstStyle/>
        <a:p>
          <a:pPr>
            <a:lnSpc>
              <a:spcPct val="100000"/>
            </a:lnSpc>
          </a:pPr>
          <a:r>
            <a:rPr lang="nl-BE" dirty="0" err="1"/>
            <a:t>OnParametersSet</a:t>
          </a:r>
          <a:r>
            <a:rPr lang="nl-BE" dirty="0"/>
            <a:t>(</a:t>
          </a:r>
          <a:r>
            <a:rPr lang="nl-BE" dirty="0" err="1"/>
            <a:t>Async</a:t>
          </a:r>
          <a:r>
            <a:rPr lang="nl-BE" dirty="0"/>
            <a:t>)</a:t>
          </a:r>
          <a:endParaRPr lang="en-US" dirty="0"/>
        </a:p>
      </dgm:t>
    </dgm:pt>
    <dgm:pt modelId="{FD1D5938-3476-405D-83E8-8150FE0B9410}" type="parTrans" cxnId="{519D1123-1EE5-4E0B-BB7D-AF8ABD955139}">
      <dgm:prSet/>
      <dgm:spPr/>
      <dgm:t>
        <a:bodyPr/>
        <a:lstStyle/>
        <a:p>
          <a:endParaRPr lang="en-US"/>
        </a:p>
      </dgm:t>
    </dgm:pt>
    <dgm:pt modelId="{6573ADEF-B149-4C44-9A2A-AD5E3D02BAE8}" type="sibTrans" cxnId="{519D1123-1EE5-4E0B-BB7D-AF8ABD955139}">
      <dgm:prSet/>
      <dgm:spPr/>
      <dgm:t>
        <a:bodyPr/>
        <a:lstStyle/>
        <a:p>
          <a:endParaRPr lang="en-US"/>
        </a:p>
      </dgm:t>
    </dgm:pt>
    <dgm:pt modelId="{F6CFECDF-920B-4FDB-81E6-E37DAD4FBAD2}">
      <dgm:prSet/>
      <dgm:spPr/>
      <dgm:t>
        <a:bodyPr/>
        <a:lstStyle/>
        <a:p>
          <a:pPr>
            <a:lnSpc>
              <a:spcPct val="100000"/>
            </a:lnSpc>
          </a:pPr>
          <a:r>
            <a:rPr lang="nl-BE" dirty="0" err="1"/>
            <a:t>OnAfterRender</a:t>
          </a:r>
          <a:r>
            <a:rPr lang="nl-BE" dirty="0"/>
            <a:t>(</a:t>
          </a:r>
          <a:r>
            <a:rPr lang="nl-BE" dirty="0" err="1"/>
            <a:t>Async</a:t>
          </a:r>
          <a:r>
            <a:rPr lang="nl-BE" dirty="0"/>
            <a:t>)</a:t>
          </a:r>
        </a:p>
      </dgm:t>
    </dgm:pt>
    <dgm:pt modelId="{CCB25614-4386-4868-AD3F-F36A4020666A}" type="parTrans" cxnId="{4D06912D-23B4-4E0E-830D-B2D30C2155FC}">
      <dgm:prSet/>
      <dgm:spPr/>
      <dgm:t>
        <a:bodyPr/>
        <a:lstStyle/>
        <a:p>
          <a:endParaRPr lang="en-US"/>
        </a:p>
      </dgm:t>
    </dgm:pt>
    <dgm:pt modelId="{AC32600B-7803-4F10-A30F-447E1103026E}" type="sibTrans" cxnId="{4D06912D-23B4-4E0E-830D-B2D30C2155FC}">
      <dgm:prSet/>
      <dgm:spPr/>
      <dgm:t>
        <a:bodyPr/>
        <a:lstStyle/>
        <a:p>
          <a:endParaRPr lang="en-US"/>
        </a:p>
      </dgm:t>
    </dgm:pt>
    <dgm:pt modelId="{A50797CA-AC51-4CB7-BA5D-E8258A594C69}">
      <dgm:prSet/>
      <dgm:spPr/>
      <dgm:t>
        <a:bodyPr/>
        <a:lstStyle/>
        <a:p>
          <a:pPr>
            <a:lnSpc>
              <a:spcPct val="100000"/>
            </a:lnSpc>
            <a:defRPr b="1"/>
          </a:pPr>
          <a:r>
            <a:rPr lang="nl-BE"/>
            <a:t>Rendering </a:t>
          </a:r>
          <a:endParaRPr lang="en-US"/>
        </a:p>
      </dgm:t>
    </dgm:pt>
    <dgm:pt modelId="{A64326C2-5047-412D-A94E-386A66C7A747}" type="parTrans" cxnId="{7CE3DFAC-417B-4873-8424-5421D08B6535}">
      <dgm:prSet/>
      <dgm:spPr/>
      <dgm:t>
        <a:bodyPr/>
        <a:lstStyle/>
        <a:p>
          <a:endParaRPr lang="en-US"/>
        </a:p>
      </dgm:t>
    </dgm:pt>
    <dgm:pt modelId="{2D0A1C02-672E-44D2-A259-FBEF078E5166}" type="sibTrans" cxnId="{7CE3DFAC-417B-4873-8424-5421D08B6535}">
      <dgm:prSet/>
      <dgm:spPr/>
      <dgm:t>
        <a:bodyPr/>
        <a:lstStyle/>
        <a:p>
          <a:endParaRPr lang="en-US"/>
        </a:p>
      </dgm:t>
    </dgm:pt>
    <dgm:pt modelId="{F2CA72AC-725F-4737-97CF-4F0B1E30FB39}">
      <dgm:prSet/>
      <dgm:spPr/>
      <dgm:t>
        <a:bodyPr/>
        <a:lstStyle/>
        <a:p>
          <a:pPr>
            <a:lnSpc>
              <a:spcPct val="100000"/>
            </a:lnSpc>
          </a:pPr>
          <a:r>
            <a:rPr lang="nl-BE"/>
            <a:t>Virtual DOM diffing</a:t>
          </a:r>
          <a:endParaRPr lang="en-US"/>
        </a:p>
      </dgm:t>
    </dgm:pt>
    <dgm:pt modelId="{F7609274-856A-4E7B-A864-8F4D2555286C}" type="parTrans" cxnId="{7B669428-E121-4852-AF7F-AD7E0E959DD1}">
      <dgm:prSet/>
      <dgm:spPr/>
      <dgm:t>
        <a:bodyPr/>
        <a:lstStyle/>
        <a:p>
          <a:endParaRPr lang="en-US"/>
        </a:p>
      </dgm:t>
    </dgm:pt>
    <dgm:pt modelId="{FD9CE249-A304-4DB1-B402-5FACE0D3F5B3}" type="sibTrans" cxnId="{7B669428-E121-4852-AF7F-AD7E0E959DD1}">
      <dgm:prSet/>
      <dgm:spPr/>
      <dgm:t>
        <a:bodyPr/>
        <a:lstStyle/>
        <a:p>
          <a:endParaRPr lang="en-US"/>
        </a:p>
      </dgm:t>
    </dgm:pt>
    <dgm:pt modelId="{FFA64027-EA6D-496A-90C0-59C8E1A18F70}">
      <dgm:prSet/>
      <dgm:spPr/>
      <dgm:t>
        <a:bodyPr/>
        <a:lstStyle/>
        <a:p>
          <a:pPr>
            <a:lnSpc>
              <a:spcPct val="100000"/>
            </a:lnSpc>
          </a:pPr>
          <a:r>
            <a:rPr lang="nl-BE"/>
            <a:t>ShouldRender</a:t>
          </a:r>
          <a:endParaRPr lang="en-US"/>
        </a:p>
      </dgm:t>
    </dgm:pt>
    <dgm:pt modelId="{E1F0D525-6A66-4991-87F2-C8F91C6E87EA}" type="parTrans" cxnId="{C2F6413E-DAC6-43D8-B0AF-DB9C75072AB5}">
      <dgm:prSet/>
      <dgm:spPr/>
      <dgm:t>
        <a:bodyPr/>
        <a:lstStyle/>
        <a:p>
          <a:endParaRPr lang="en-US"/>
        </a:p>
      </dgm:t>
    </dgm:pt>
    <dgm:pt modelId="{5B28540F-40EA-4326-8E8E-9AAC1303D0C5}" type="sibTrans" cxnId="{C2F6413E-DAC6-43D8-B0AF-DB9C75072AB5}">
      <dgm:prSet/>
      <dgm:spPr/>
      <dgm:t>
        <a:bodyPr/>
        <a:lstStyle/>
        <a:p>
          <a:endParaRPr lang="en-US"/>
        </a:p>
      </dgm:t>
    </dgm:pt>
    <dgm:pt modelId="{79CEB0C9-861F-4F91-9F72-B843E002CDFF}">
      <dgm:prSet/>
      <dgm:spPr/>
      <dgm:t>
        <a:bodyPr/>
        <a:lstStyle/>
        <a:p>
          <a:pPr>
            <a:lnSpc>
              <a:spcPct val="100000"/>
            </a:lnSpc>
          </a:pPr>
          <a:r>
            <a:rPr lang="nl-BE"/>
            <a:t>StateHasChanged</a:t>
          </a:r>
          <a:endParaRPr lang="en-US"/>
        </a:p>
      </dgm:t>
    </dgm:pt>
    <dgm:pt modelId="{268BB739-FF7D-4F96-BE22-A0D2D41D587F}" type="parTrans" cxnId="{F63B268C-D51A-4EDE-953D-91DD9F3581F9}">
      <dgm:prSet/>
      <dgm:spPr/>
      <dgm:t>
        <a:bodyPr/>
        <a:lstStyle/>
        <a:p>
          <a:endParaRPr lang="en-US"/>
        </a:p>
      </dgm:t>
    </dgm:pt>
    <dgm:pt modelId="{EBCA9146-AAD7-4DA7-9F6D-B7D942FF67D3}" type="sibTrans" cxnId="{F63B268C-D51A-4EDE-953D-91DD9F3581F9}">
      <dgm:prSet/>
      <dgm:spPr/>
      <dgm:t>
        <a:bodyPr/>
        <a:lstStyle/>
        <a:p>
          <a:endParaRPr lang="en-US"/>
        </a:p>
      </dgm:t>
    </dgm:pt>
    <dgm:pt modelId="{7B5120A1-19CE-4B6B-9322-BDD32CCC5614}">
      <dgm:prSet/>
      <dgm:spPr/>
      <dgm:t>
        <a:bodyPr/>
        <a:lstStyle/>
        <a:p>
          <a:pPr>
            <a:lnSpc>
              <a:spcPct val="100000"/>
            </a:lnSpc>
            <a:defRPr b="1"/>
          </a:pPr>
          <a:r>
            <a:rPr lang="nl-BE"/>
            <a:t>Forms and validation</a:t>
          </a:r>
          <a:endParaRPr lang="en-US"/>
        </a:p>
      </dgm:t>
    </dgm:pt>
    <dgm:pt modelId="{09478B1C-C86C-46C2-BD42-E8B8A83850E9}" type="parTrans" cxnId="{DBDBC30B-3259-4D88-99A9-816F2229FC5F}">
      <dgm:prSet/>
      <dgm:spPr/>
      <dgm:t>
        <a:bodyPr/>
        <a:lstStyle/>
        <a:p>
          <a:endParaRPr lang="en-US"/>
        </a:p>
      </dgm:t>
    </dgm:pt>
    <dgm:pt modelId="{C02F89CF-BEE5-4AF0-AEB7-765349661118}" type="sibTrans" cxnId="{DBDBC30B-3259-4D88-99A9-816F2229FC5F}">
      <dgm:prSet/>
      <dgm:spPr/>
      <dgm:t>
        <a:bodyPr/>
        <a:lstStyle/>
        <a:p>
          <a:endParaRPr lang="en-US"/>
        </a:p>
      </dgm:t>
    </dgm:pt>
    <dgm:pt modelId="{A09DD8C9-E271-40A2-8884-3DD4D1F0AF49}">
      <dgm:prSet/>
      <dgm:spPr/>
      <dgm:t>
        <a:bodyPr/>
        <a:lstStyle/>
        <a:p>
          <a:pPr>
            <a:lnSpc>
              <a:spcPct val="100000"/>
            </a:lnSpc>
          </a:pPr>
          <a:r>
            <a:rPr lang="nl-BE"/>
            <a:t>Data annotations</a:t>
          </a:r>
          <a:endParaRPr lang="en-US"/>
        </a:p>
      </dgm:t>
    </dgm:pt>
    <dgm:pt modelId="{66A8E294-FDE4-45F3-A099-194787EC8F32}" type="parTrans" cxnId="{6F80441F-F518-481D-B676-3D931C06689F}">
      <dgm:prSet/>
      <dgm:spPr/>
      <dgm:t>
        <a:bodyPr/>
        <a:lstStyle/>
        <a:p>
          <a:endParaRPr lang="en-US"/>
        </a:p>
      </dgm:t>
    </dgm:pt>
    <dgm:pt modelId="{0417A861-3A85-42AB-AE22-01AC2FFE863D}" type="sibTrans" cxnId="{6F80441F-F518-481D-B676-3D931C06689F}">
      <dgm:prSet/>
      <dgm:spPr/>
      <dgm:t>
        <a:bodyPr/>
        <a:lstStyle/>
        <a:p>
          <a:endParaRPr lang="en-US"/>
        </a:p>
      </dgm:t>
    </dgm:pt>
    <dgm:pt modelId="{CDA64724-369D-433A-9268-680EC8DF9A3E}">
      <dgm:prSet/>
      <dgm:spPr/>
      <dgm:t>
        <a:bodyPr/>
        <a:lstStyle/>
        <a:p>
          <a:pPr>
            <a:lnSpc>
              <a:spcPct val="100000"/>
            </a:lnSpc>
            <a:defRPr b="1"/>
          </a:pPr>
          <a:r>
            <a:rPr lang="nl-BE"/>
            <a:t>Routing</a:t>
          </a:r>
          <a:endParaRPr lang="en-US"/>
        </a:p>
      </dgm:t>
    </dgm:pt>
    <dgm:pt modelId="{9AEE292D-32C0-4BAD-9E3E-1E9511B336DA}" type="parTrans" cxnId="{74B7063A-1914-4A9B-AE0E-9D398B88BE0B}">
      <dgm:prSet/>
      <dgm:spPr/>
      <dgm:t>
        <a:bodyPr/>
        <a:lstStyle/>
        <a:p>
          <a:endParaRPr lang="en-US"/>
        </a:p>
      </dgm:t>
    </dgm:pt>
    <dgm:pt modelId="{DFFA5AE6-BE36-466A-BC02-D8C4F97CF829}" type="sibTrans" cxnId="{74B7063A-1914-4A9B-AE0E-9D398B88BE0B}">
      <dgm:prSet/>
      <dgm:spPr/>
      <dgm:t>
        <a:bodyPr/>
        <a:lstStyle/>
        <a:p>
          <a:endParaRPr lang="en-US"/>
        </a:p>
      </dgm:t>
    </dgm:pt>
    <dgm:pt modelId="{B03B10F3-5707-41D1-8DE7-A45C6D17AE51}">
      <dgm:prSet/>
      <dgm:spPr/>
      <dgm:t>
        <a:bodyPr/>
        <a:lstStyle/>
        <a:p>
          <a:pPr>
            <a:lnSpc>
              <a:spcPct val="100000"/>
            </a:lnSpc>
          </a:pPr>
          <a:r>
            <a:rPr lang="nl-BE"/>
            <a:t>Page</a:t>
          </a:r>
          <a:endParaRPr lang="en-US"/>
        </a:p>
      </dgm:t>
    </dgm:pt>
    <dgm:pt modelId="{D32D9E56-C310-4313-95AB-0B38E542E240}" type="parTrans" cxnId="{47991DAB-912E-4651-811F-FB5CB96CB527}">
      <dgm:prSet/>
      <dgm:spPr/>
      <dgm:t>
        <a:bodyPr/>
        <a:lstStyle/>
        <a:p>
          <a:endParaRPr lang="en-US"/>
        </a:p>
      </dgm:t>
    </dgm:pt>
    <dgm:pt modelId="{39CD9871-EC51-46EA-BBD5-3D4AE62F25FE}" type="sibTrans" cxnId="{47991DAB-912E-4651-811F-FB5CB96CB527}">
      <dgm:prSet/>
      <dgm:spPr/>
      <dgm:t>
        <a:bodyPr/>
        <a:lstStyle/>
        <a:p>
          <a:endParaRPr lang="en-US"/>
        </a:p>
      </dgm:t>
    </dgm:pt>
    <dgm:pt modelId="{3ED82BDA-35E2-44A1-A9E7-3FB35A5956FF}">
      <dgm:prSet/>
      <dgm:spPr/>
      <dgm:t>
        <a:bodyPr/>
        <a:lstStyle/>
        <a:p>
          <a:pPr>
            <a:lnSpc>
              <a:spcPct val="100000"/>
            </a:lnSpc>
          </a:pPr>
          <a:r>
            <a:rPr lang="nl-BE"/>
            <a:t>Parameters</a:t>
          </a:r>
          <a:endParaRPr lang="en-US"/>
        </a:p>
      </dgm:t>
    </dgm:pt>
    <dgm:pt modelId="{0B5D3C49-D023-411E-97CD-C380026E8EA2}" type="parTrans" cxnId="{98BCDAA7-30DD-405C-AC16-C8B3E5C8159F}">
      <dgm:prSet/>
      <dgm:spPr/>
      <dgm:t>
        <a:bodyPr/>
        <a:lstStyle/>
        <a:p>
          <a:endParaRPr lang="en-US"/>
        </a:p>
      </dgm:t>
    </dgm:pt>
    <dgm:pt modelId="{D0BFE2A1-60FC-420B-B04E-D9F18FAEAA48}" type="sibTrans" cxnId="{98BCDAA7-30DD-405C-AC16-C8B3E5C8159F}">
      <dgm:prSet/>
      <dgm:spPr/>
      <dgm:t>
        <a:bodyPr/>
        <a:lstStyle/>
        <a:p>
          <a:endParaRPr lang="en-US"/>
        </a:p>
      </dgm:t>
    </dgm:pt>
    <dgm:pt modelId="{6FC2019C-EFA1-4987-A5B3-02C2533B6DAF}" type="pres">
      <dgm:prSet presAssocID="{CFE1398E-D860-4EF6-BA36-C070A5E18D41}" presName="root" presStyleCnt="0">
        <dgm:presLayoutVars>
          <dgm:dir/>
          <dgm:resizeHandles val="exact"/>
        </dgm:presLayoutVars>
      </dgm:prSet>
      <dgm:spPr/>
    </dgm:pt>
    <dgm:pt modelId="{0CAED380-1AD4-4C04-A283-B41472DFBEE0}" type="pres">
      <dgm:prSet presAssocID="{9DD838B5-84D7-4E1C-9C65-7DF5FE048EF6}" presName="compNode" presStyleCnt="0"/>
      <dgm:spPr/>
    </dgm:pt>
    <dgm:pt modelId="{4128E882-DB63-4F7F-8429-18D92F6EDB8A}" type="pres">
      <dgm:prSet presAssocID="{9DD838B5-84D7-4E1C-9C65-7DF5FE048EF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ound(soft)"/>
        </a:ext>
      </dgm:extLst>
    </dgm:pt>
    <dgm:pt modelId="{AD5A4C7B-C5AD-469A-B5E3-EE0D68738109}" type="pres">
      <dgm:prSet presAssocID="{9DD838B5-84D7-4E1C-9C65-7DF5FE048EF6}" presName="iconSpace" presStyleCnt="0"/>
      <dgm:spPr/>
    </dgm:pt>
    <dgm:pt modelId="{5DCE75BF-6FAB-4685-8E67-EEF7651C5A33}" type="pres">
      <dgm:prSet presAssocID="{9DD838B5-84D7-4E1C-9C65-7DF5FE048EF6}" presName="parTx" presStyleLbl="revTx" presStyleIdx="0" presStyleCnt="14">
        <dgm:presLayoutVars>
          <dgm:chMax val="0"/>
          <dgm:chPref val="0"/>
        </dgm:presLayoutVars>
      </dgm:prSet>
      <dgm:spPr/>
    </dgm:pt>
    <dgm:pt modelId="{BEBA3CD7-0D9E-42C9-8668-6E04E121109D}" type="pres">
      <dgm:prSet presAssocID="{9DD838B5-84D7-4E1C-9C65-7DF5FE048EF6}" presName="txSpace" presStyleCnt="0"/>
      <dgm:spPr/>
    </dgm:pt>
    <dgm:pt modelId="{FCFE4354-FAE4-48A4-984D-463FD429E5FA}" type="pres">
      <dgm:prSet presAssocID="{9DD838B5-84D7-4E1C-9C65-7DF5FE048EF6}" presName="desTx" presStyleLbl="revTx" presStyleIdx="1" presStyleCnt="14">
        <dgm:presLayoutVars/>
      </dgm:prSet>
      <dgm:spPr/>
    </dgm:pt>
    <dgm:pt modelId="{E09EFA34-D58D-4557-81E6-0DF546B409AB}" type="pres">
      <dgm:prSet presAssocID="{22BDE070-1147-4352-9310-525492C28E25}" presName="sibTrans" presStyleCnt="0"/>
      <dgm:spPr/>
    </dgm:pt>
    <dgm:pt modelId="{C9A564FF-F44B-4FB6-B94A-80B5D32E2A9E}" type="pres">
      <dgm:prSet presAssocID="{CFCBD5D8-49A2-4869-B77A-C003609F4278}" presName="compNode" presStyleCnt="0"/>
      <dgm:spPr/>
    </dgm:pt>
    <dgm:pt modelId="{AB661EF6-CEB1-4ECB-A7A0-DFD0839A5F55}" type="pres">
      <dgm:prSet presAssocID="{CFCBD5D8-49A2-4869-B77A-C003609F427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ask"/>
        </a:ext>
      </dgm:extLst>
    </dgm:pt>
    <dgm:pt modelId="{3AF47009-0FED-406E-B534-AA3153F783DA}" type="pres">
      <dgm:prSet presAssocID="{CFCBD5D8-49A2-4869-B77A-C003609F4278}" presName="iconSpace" presStyleCnt="0"/>
      <dgm:spPr/>
    </dgm:pt>
    <dgm:pt modelId="{8DE12A2A-625B-4C95-8D40-BC3EEB959047}" type="pres">
      <dgm:prSet presAssocID="{CFCBD5D8-49A2-4869-B77A-C003609F4278}" presName="parTx" presStyleLbl="revTx" presStyleIdx="2" presStyleCnt="14">
        <dgm:presLayoutVars>
          <dgm:chMax val="0"/>
          <dgm:chPref val="0"/>
        </dgm:presLayoutVars>
      </dgm:prSet>
      <dgm:spPr/>
    </dgm:pt>
    <dgm:pt modelId="{1D9996C6-707F-4BD8-8762-758B8E27BFB3}" type="pres">
      <dgm:prSet presAssocID="{CFCBD5D8-49A2-4869-B77A-C003609F4278}" presName="txSpace" presStyleCnt="0"/>
      <dgm:spPr/>
    </dgm:pt>
    <dgm:pt modelId="{5573E917-D11C-4D03-96E0-26B1D0F7CCEC}" type="pres">
      <dgm:prSet presAssocID="{CFCBD5D8-49A2-4869-B77A-C003609F4278}" presName="desTx" presStyleLbl="revTx" presStyleIdx="3" presStyleCnt="14">
        <dgm:presLayoutVars/>
      </dgm:prSet>
      <dgm:spPr/>
    </dgm:pt>
    <dgm:pt modelId="{E57DF39A-C2CA-4DF0-8CAB-9BB5AE3FF841}" type="pres">
      <dgm:prSet presAssocID="{9E22D31C-E296-4385-896F-F275C91432F2}" presName="sibTrans" presStyleCnt="0"/>
      <dgm:spPr/>
    </dgm:pt>
    <dgm:pt modelId="{37F13DE6-9D5F-4D45-8748-19080DA14856}" type="pres">
      <dgm:prSet presAssocID="{76087407-5B9B-407E-B5CA-532C52D99F21}" presName="compNode" presStyleCnt="0"/>
      <dgm:spPr/>
    </dgm:pt>
    <dgm:pt modelId="{13C54079-E3F2-4AA1-B5A2-9F2E55FAD3DC}" type="pres">
      <dgm:prSet presAssocID="{76087407-5B9B-407E-B5CA-532C52D99F21}"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765DBE1-11B9-47B6-A0CE-67DB2E879732}" type="pres">
      <dgm:prSet presAssocID="{76087407-5B9B-407E-B5CA-532C52D99F21}" presName="iconSpace" presStyleCnt="0"/>
      <dgm:spPr/>
    </dgm:pt>
    <dgm:pt modelId="{6A549D70-A8F6-4528-B17F-D3AA6E602F59}" type="pres">
      <dgm:prSet presAssocID="{76087407-5B9B-407E-B5CA-532C52D99F21}" presName="parTx" presStyleLbl="revTx" presStyleIdx="4" presStyleCnt="14">
        <dgm:presLayoutVars>
          <dgm:chMax val="0"/>
          <dgm:chPref val="0"/>
        </dgm:presLayoutVars>
      </dgm:prSet>
      <dgm:spPr/>
    </dgm:pt>
    <dgm:pt modelId="{190B3030-2C3C-477E-BC63-73C4E9025297}" type="pres">
      <dgm:prSet presAssocID="{76087407-5B9B-407E-B5CA-532C52D99F21}" presName="txSpace" presStyleCnt="0"/>
      <dgm:spPr/>
    </dgm:pt>
    <dgm:pt modelId="{07E23F34-3088-476D-AD32-B2AFD5964AD8}" type="pres">
      <dgm:prSet presAssocID="{76087407-5B9B-407E-B5CA-532C52D99F21}" presName="desTx" presStyleLbl="revTx" presStyleIdx="5" presStyleCnt="14">
        <dgm:presLayoutVars/>
      </dgm:prSet>
      <dgm:spPr/>
    </dgm:pt>
    <dgm:pt modelId="{39907768-7B26-4E49-96BA-5F9D6DB59B4A}" type="pres">
      <dgm:prSet presAssocID="{38CDA040-C55C-4C98-8D68-AF7970C6A563}" presName="sibTrans" presStyleCnt="0"/>
      <dgm:spPr/>
    </dgm:pt>
    <dgm:pt modelId="{A0BD0FD0-6820-44D3-81D8-31EBED2B3C60}" type="pres">
      <dgm:prSet presAssocID="{9E871775-8D69-4BFD-B216-EB394B1E3483}" presName="compNode" presStyleCnt="0"/>
      <dgm:spPr/>
    </dgm:pt>
    <dgm:pt modelId="{121A2D9D-87FF-4665-8E13-9E607D6C8ECD}" type="pres">
      <dgm:prSet presAssocID="{9E871775-8D69-4BFD-B216-EB394B1E348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3D2D8800-C48C-4871-B851-90D33B1A73C4}" type="pres">
      <dgm:prSet presAssocID="{9E871775-8D69-4BFD-B216-EB394B1E3483}" presName="iconSpace" presStyleCnt="0"/>
      <dgm:spPr/>
    </dgm:pt>
    <dgm:pt modelId="{5E201E04-8E94-465E-90FF-87DF065BE722}" type="pres">
      <dgm:prSet presAssocID="{9E871775-8D69-4BFD-B216-EB394B1E3483}" presName="parTx" presStyleLbl="revTx" presStyleIdx="6" presStyleCnt="14">
        <dgm:presLayoutVars>
          <dgm:chMax val="0"/>
          <dgm:chPref val="0"/>
        </dgm:presLayoutVars>
      </dgm:prSet>
      <dgm:spPr/>
    </dgm:pt>
    <dgm:pt modelId="{6698EFCC-1F48-4655-8F63-8612AEEBD8A9}" type="pres">
      <dgm:prSet presAssocID="{9E871775-8D69-4BFD-B216-EB394B1E3483}" presName="txSpace" presStyleCnt="0"/>
      <dgm:spPr/>
    </dgm:pt>
    <dgm:pt modelId="{2686CE04-8787-4A4C-AE34-51B84C7734B3}" type="pres">
      <dgm:prSet presAssocID="{9E871775-8D69-4BFD-B216-EB394B1E3483}" presName="desTx" presStyleLbl="revTx" presStyleIdx="7" presStyleCnt="14">
        <dgm:presLayoutVars/>
      </dgm:prSet>
      <dgm:spPr/>
    </dgm:pt>
    <dgm:pt modelId="{35EC8F1C-98EC-41EC-83C7-68130F174507}" type="pres">
      <dgm:prSet presAssocID="{23F13972-EABA-4261-AC43-5756AB7F8666}" presName="sibTrans" presStyleCnt="0"/>
      <dgm:spPr/>
    </dgm:pt>
    <dgm:pt modelId="{CD116B46-09C3-4C12-8C4E-28968C0421B1}" type="pres">
      <dgm:prSet presAssocID="{A50797CA-AC51-4CB7-BA5D-E8258A594C69}" presName="compNode" presStyleCnt="0"/>
      <dgm:spPr/>
    </dgm:pt>
    <dgm:pt modelId="{64CD308D-8D8C-400B-B7D2-94698B59526F}" type="pres">
      <dgm:prSet presAssocID="{A50797CA-AC51-4CB7-BA5D-E8258A594C69}"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Virtual RealityHeadset"/>
        </a:ext>
      </dgm:extLst>
    </dgm:pt>
    <dgm:pt modelId="{26C8D46C-A481-4FC8-97BC-2EA3676D9372}" type="pres">
      <dgm:prSet presAssocID="{A50797CA-AC51-4CB7-BA5D-E8258A594C69}" presName="iconSpace" presStyleCnt="0"/>
      <dgm:spPr/>
    </dgm:pt>
    <dgm:pt modelId="{3C266AE8-FC06-43CF-A622-B230563FDC35}" type="pres">
      <dgm:prSet presAssocID="{A50797CA-AC51-4CB7-BA5D-E8258A594C69}" presName="parTx" presStyleLbl="revTx" presStyleIdx="8" presStyleCnt="14">
        <dgm:presLayoutVars>
          <dgm:chMax val="0"/>
          <dgm:chPref val="0"/>
        </dgm:presLayoutVars>
      </dgm:prSet>
      <dgm:spPr/>
    </dgm:pt>
    <dgm:pt modelId="{8EFD3605-2161-400B-BC5A-A933B7784356}" type="pres">
      <dgm:prSet presAssocID="{A50797CA-AC51-4CB7-BA5D-E8258A594C69}" presName="txSpace" presStyleCnt="0"/>
      <dgm:spPr/>
    </dgm:pt>
    <dgm:pt modelId="{AFCC81DA-8251-4259-8440-72E2C3413E4A}" type="pres">
      <dgm:prSet presAssocID="{A50797CA-AC51-4CB7-BA5D-E8258A594C69}" presName="desTx" presStyleLbl="revTx" presStyleIdx="9" presStyleCnt="14">
        <dgm:presLayoutVars/>
      </dgm:prSet>
      <dgm:spPr/>
    </dgm:pt>
    <dgm:pt modelId="{83B0A7DB-9D90-4DB3-94CF-26E5102A9ADB}" type="pres">
      <dgm:prSet presAssocID="{2D0A1C02-672E-44D2-A259-FBEF078E5166}" presName="sibTrans" presStyleCnt="0"/>
      <dgm:spPr/>
    </dgm:pt>
    <dgm:pt modelId="{4C0171C9-1414-46E1-B7BD-8757A52ACCBC}" type="pres">
      <dgm:prSet presAssocID="{7B5120A1-19CE-4B6B-9322-BDD32CCC5614}" presName="compNode" presStyleCnt="0"/>
      <dgm:spPr/>
    </dgm:pt>
    <dgm:pt modelId="{D39490B8-6BD1-4496-8368-A2863F23452C}" type="pres">
      <dgm:prSet presAssocID="{7B5120A1-19CE-4B6B-9322-BDD32CCC561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aily Calendar"/>
        </a:ext>
      </dgm:extLst>
    </dgm:pt>
    <dgm:pt modelId="{B3CF0652-9603-498D-B773-57ED2CF155FF}" type="pres">
      <dgm:prSet presAssocID="{7B5120A1-19CE-4B6B-9322-BDD32CCC5614}" presName="iconSpace" presStyleCnt="0"/>
      <dgm:spPr/>
    </dgm:pt>
    <dgm:pt modelId="{3F3D282F-F607-467D-B0DA-CBC34DF941EC}" type="pres">
      <dgm:prSet presAssocID="{7B5120A1-19CE-4B6B-9322-BDD32CCC5614}" presName="parTx" presStyleLbl="revTx" presStyleIdx="10" presStyleCnt="14">
        <dgm:presLayoutVars>
          <dgm:chMax val="0"/>
          <dgm:chPref val="0"/>
        </dgm:presLayoutVars>
      </dgm:prSet>
      <dgm:spPr/>
    </dgm:pt>
    <dgm:pt modelId="{121ED4D8-47B0-4D26-BF84-4665FCE189BD}" type="pres">
      <dgm:prSet presAssocID="{7B5120A1-19CE-4B6B-9322-BDD32CCC5614}" presName="txSpace" presStyleCnt="0"/>
      <dgm:spPr/>
    </dgm:pt>
    <dgm:pt modelId="{4977A0DA-A674-4442-9CB7-D0EB999CE7B3}" type="pres">
      <dgm:prSet presAssocID="{7B5120A1-19CE-4B6B-9322-BDD32CCC5614}" presName="desTx" presStyleLbl="revTx" presStyleIdx="11" presStyleCnt="14">
        <dgm:presLayoutVars/>
      </dgm:prSet>
      <dgm:spPr/>
    </dgm:pt>
    <dgm:pt modelId="{1A7A97C7-5702-411B-8AF4-F1EC42653E14}" type="pres">
      <dgm:prSet presAssocID="{C02F89CF-BEE5-4AF0-AEB7-765349661118}" presName="sibTrans" presStyleCnt="0"/>
      <dgm:spPr/>
    </dgm:pt>
    <dgm:pt modelId="{F923FB1C-4346-410A-B865-BDA5FA4C5F4E}" type="pres">
      <dgm:prSet presAssocID="{CDA64724-369D-433A-9268-680EC8DF9A3E}" presName="compNode" presStyleCnt="0"/>
      <dgm:spPr/>
    </dgm:pt>
    <dgm:pt modelId="{84ABED8E-B99E-4934-9AE8-FF1FF499B542}" type="pres">
      <dgm:prSet presAssocID="{CDA64724-369D-433A-9268-680EC8DF9A3E}"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FD7C970A-B877-415D-BD90-7B1D9CBF68F8}" type="pres">
      <dgm:prSet presAssocID="{CDA64724-369D-433A-9268-680EC8DF9A3E}" presName="iconSpace" presStyleCnt="0"/>
      <dgm:spPr/>
    </dgm:pt>
    <dgm:pt modelId="{EC1BA51E-072A-4D88-A48D-3DDC913704EF}" type="pres">
      <dgm:prSet presAssocID="{CDA64724-369D-433A-9268-680EC8DF9A3E}" presName="parTx" presStyleLbl="revTx" presStyleIdx="12" presStyleCnt="14">
        <dgm:presLayoutVars>
          <dgm:chMax val="0"/>
          <dgm:chPref val="0"/>
        </dgm:presLayoutVars>
      </dgm:prSet>
      <dgm:spPr/>
    </dgm:pt>
    <dgm:pt modelId="{49CAFB3E-CCC1-4BA7-ABB5-D9EA9806D453}" type="pres">
      <dgm:prSet presAssocID="{CDA64724-369D-433A-9268-680EC8DF9A3E}" presName="txSpace" presStyleCnt="0"/>
      <dgm:spPr/>
    </dgm:pt>
    <dgm:pt modelId="{7FFD0BC3-BB93-4F96-A8A0-23A5B89AFA16}" type="pres">
      <dgm:prSet presAssocID="{CDA64724-369D-433A-9268-680EC8DF9A3E}" presName="desTx" presStyleLbl="revTx" presStyleIdx="13" presStyleCnt="14">
        <dgm:presLayoutVars/>
      </dgm:prSet>
      <dgm:spPr/>
    </dgm:pt>
  </dgm:ptLst>
  <dgm:cxnLst>
    <dgm:cxn modelId="{FB18DA00-91C5-40E7-98AC-5616F7C8FCD3}" srcId="{76087407-5B9B-407E-B5CA-532C52D99F21}" destId="{FC70C70C-6F92-46F5-BE11-7872184FA18C}" srcOrd="1" destOrd="0" parTransId="{E62E02C5-8C69-43BA-BEB1-E24553E0CAB8}" sibTransId="{2C76D991-33B3-4151-ABF9-76BC2DE0B188}"/>
    <dgm:cxn modelId="{02CC8B02-2426-4715-8DD6-09F1174B6642}" type="presOf" srcId="{FC70C70C-6F92-46F5-BE11-7872184FA18C}" destId="{07E23F34-3088-476D-AD32-B2AFD5964AD8}" srcOrd="0" destOrd="1" presId="urn:microsoft.com/office/officeart/2018/5/layout/CenteredIconLabelDescriptionList"/>
    <dgm:cxn modelId="{9776A603-E552-424A-A012-96449ACC6CA3}" srcId="{9E871775-8D69-4BFD-B216-EB394B1E3483}" destId="{6A74BDAC-0730-4A2C-B5C3-88E714B4E1B2}" srcOrd="0" destOrd="0" parTransId="{68A465C4-FECE-47E7-AEFA-EFF19185E07B}" sibTransId="{0980DEE8-BE9E-4751-BAA9-0B3C2570AA35}"/>
    <dgm:cxn modelId="{FF4A1E08-0795-47A2-AF31-63F5242FB826}" type="presOf" srcId="{B03B10F3-5707-41D1-8DE7-A45C6D17AE51}" destId="{7FFD0BC3-BB93-4F96-A8A0-23A5B89AFA16}" srcOrd="0" destOrd="0" presId="urn:microsoft.com/office/officeart/2018/5/layout/CenteredIconLabelDescriptionList"/>
    <dgm:cxn modelId="{29F38108-FA03-4EC6-8C3A-85C212C425B4}" type="presOf" srcId="{A50797CA-AC51-4CB7-BA5D-E8258A594C69}" destId="{3C266AE8-FC06-43CF-A622-B230563FDC35}" srcOrd="0" destOrd="0" presId="urn:microsoft.com/office/officeart/2018/5/layout/CenteredIconLabelDescriptionList"/>
    <dgm:cxn modelId="{98A8680A-3E63-4E6F-A2FF-771BAF10AFD7}" type="presOf" srcId="{A09DD8C9-E271-40A2-8884-3DD4D1F0AF49}" destId="{4977A0DA-A674-4442-9CB7-D0EB999CE7B3}" srcOrd="0" destOrd="0" presId="urn:microsoft.com/office/officeart/2018/5/layout/CenteredIconLabelDescriptionList"/>
    <dgm:cxn modelId="{DBDBC30B-3259-4D88-99A9-816F2229FC5F}" srcId="{CFE1398E-D860-4EF6-BA36-C070A5E18D41}" destId="{7B5120A1-19CE-4B6B-9322-BDD32CCC5614}" srcOrd="5" destOrd="0" parTransId="{09478B1C-C86C-46C2-BD42-E8B8A83850E9}" sibTransId="{C02F89CF-BEE5-4AF0-AEB7-765349661118}"/>
    <dgm:cxn modelId="{18847414-166D-4BDE-8753-955DBD9A742E}" type="presOf" srcId="{F2CA72AC-725F-4737-97CF-4F0B1E30FB39}" destId="{AFCC81DA-8251-4259-8440-72E2C3413E4A}" srcOrd="0" destOrd="0" presId="urn:microsoft.com/office/officeart/2018/5/layout/CenteredIconLabelDescriptionList"/>
    <dgm:cxn modelId="{6F80441F-F518-481D-B676-3D931C06689F}" srcId="{7B5120A1-19CE-4B6B-9322-BDD32CCC5614}" destId="{A09DD8C9-E271-40A2-8884-3DD4D1F0AF49}" srcOrd="0" destOrd="0" parTransId="{66A8E294-FDE4-45F3-A099-194787EC8F32}" sibTransId="{0417A861-3A85-42AB-AE22-01AC2FFE863D}"/>
    <dgm:cxn modelId="{C733C522-B6C0-4395-8AEC-804E92A57123}" srcId="{9DD838B5-84D7-4E1C-9C65-7DF5FE048EF6}" destId="{FED49180-74B2-4747-B318-D552EF2D304C}" srcOrd="2" destOrd="0" parTransId="{17D2E106-9293-4D74-A1BF-21429E9A1A17}" sibTransId="{260D6BCC-6418-4AD0-B3B2-4A94CC8F9031}"/>
    <dgm:cxn modelId="{519D1123-1EE5-4E0B-BB7D-AF8ABD955139}" srcId="{9E871775-8D69-4BFD-B216-EB394B1E3483}" destId="{FDCF3667-3D76-42AF-AC15-21CA8BED9889}" srcOrd="1" destOrd="0" parTransId="{FD1D5938-3476-405D-83E8-8150FE0B9410}" sibTransId="{6573ADEF-B149-4C44-9A2A-AD5E3D02BAE8}"/>
    <dgm:cxn modelId="{7B669428-E121-4852-AF7F-AD7E0E959DD1}" srcId="{A50797CA-AC51-4CB7-BA5D-E8258A594C69}" destId="{F2CA72AC-725F-4737-97CF-4F0B1E30FB39}" srcOrd="0" destOrd="0" parTransId="{F7609274-856A-4E7B-A864-8F4D2555286C}" sibTransId="{FD9CE249-A304-4DB1-B402-5FACE0D3F5B3}"/>
    <dgm:cxn modelId="{816E492B-6B8A-4C02-B33D-104BFA75058C}" type="presOf" srcId="{79CEB0C9-861F-4F91-9F72-B843E002CDFF}" destId="{AFCC81DA-8251-4259-8440-72E2C3413E4A}" srcOrd="0" destOrd="2" presId="urn:microsoft.com/office/officeart/2018/5/layout/CenteredIconLabelDescriptionList"/>
    <dgm:cxn modelId="{4D06912D-23B4-4E0E-830D-B2D30C2155FC}" srcId="{9E871775-8D69-4BFD-B216-EB394B1E3483}" destId="{F6CFECDF-920B-4FDB-81E6-E37DAD4FBAD2}" srcOrd="2" destOrd="0" parTransId="{CCB25614-4386-4868-AD3F-F36A4020666A}" sibTransId="{AC32600B-7803-4F10-A30F-447E1103026E}"/>
    <dgm:cxn modelId="{74B7063A-1914-4A9B-AE0E-9D398B88BE0B}" srcId="{CFE1398E-D860-4EF6-BA36-C070A5E18D41}" destId="{CDA64724-369D-433A-9268-680EC8DF9A3E}" srcOrd="6" destOrd="0" parTransId="{9AEE292D-32C0-4BAD-9E3E-1E9511B336DA}" sibTransId="{DFFA5AE6-BE36-466A-BC02-D8C4F97CF829}"/>
    <dgm:cxn modelId="{C2F6413E-DAC6-43D8-B0AF-DB9C75072AB5}" srcId="{A50797CA-AC51-4CB7-BA5D-E8258A594C69}" destId="{FFA64027-EA6D-496A-90C0-59C8E1A18F70}" srcOrd="1" destOrd="0" parTransId="{E1F0D525-6A66-4991-87F2-C8F91C6E87EA}" sibTransId="{5B28540F-40EA-4326-8E8E-9AAC1303D0C5}"/>
    <dgm:cxn modelId="{907AAD43-C66E-41C9-9ECE-3EB7DDA012FA}" type="presOf" srcId="{9DD838B5-84D7-4E1C-9C65-7DF5FE048EF6}" destId="{5DCE75BF-6FAB-4685-8E67-EEF7651C5A33}" srcOrd="0" destOrd="0" presId="urn:microsoft.com/office/officeart/2018/5/layout/CenteredIconLabelDescriptionList"/>
    <dgm:cxn modelId="{8C934A50-0FF6-472C-B582-8B594A7549A5}" srcId="{76087407-5B9B-407E-B5CA-532C52D99F21}" destId="{83625673-C917-4DC9-8651-A7A864992CDA}" srcOrd="0" destOrd="0" parTransId="{AEFA9D72-4553-4CCC-9D0B-1D2729462CF3}" sibTransId="{F2EC4EA2-317C-419C-8A44-FFEBC0F1A30C}"/>
    <dgm:cxn modelId="{62FAA657-E924-44B4-AB97-56D7627218D5}" type="presOf" srcId="{8A492DD7-4D04-4141-A2A7-261A38CC32F0}" destId="{5573E917-D11C-4D03-96E0-26B1D0F7CCEC}" srcOrd="0" destOrd="1" presId="urn:microsoft.com/office/officeart/2018/5/layout/CenteredIconLabelDescriptionList"/>
    <dgm:cxn modelId="{6C666859-2F7C-4C7D-B0E6-4C2CD5F7763D}" type="presOf" srcId="{CFCBD5D8-49A2-4869-B77A-C003609F4278}" destId="{8DE12A2A-625B-4C95-8D40-BC3EEB959047}" srcOrd="0" destOrd="0" presId="urn:microsoft.com/office/officeart/2018/5/layout/CenteredIconLabelDescriptionList"/>
    <dgm:cxn modelId="{07452C5A-6CA4-414C-8A16-F91EDFD03C11}" type="presOf" srcId="{9E871775-8D69-4BFD-B216-EB394B1E3483}" destId="{5E201E04-8E94-465E-90FF-87DF065BE722}" srcOrd="0" destOrd="0" presId="urn:microsoft.com/office/officeart/2018/5/layout/CenteredIconLabelDescriptionList"/>
    <dgm:cxn modelId="{EB7D1D5C-35CA-4923-8828-2422FBB61FAA}" type="presOf" srcId="{CFE1398E-D860-4EF6-BA36-C070A5E18D41}" destId="{6FC2019C-EFA1-4987-A5B3-02C2533B6DAF}" srcOrd="0" destOrd="0" presId="urn:microsoft.com/office/officeart/2018/5/layout/CenteredIconLabelDescriptionList"/>
    <dgm:cxn modelId="{0881345E-2CC7-4796-B951-B02AB431F2F5}" type="presOf" srcId="{83625673-C917-4DC9-8651-A7A864992CDA}" destId="{07E23F34-3088-476D-AD32-B2AFD5964AD8}" srcOrd="0" destOrd="0" presId="urn:microsoft.com/office/officeart/2018/5/layout/CenteredIconLabelDescriptionList"/>
    <dgm:cxn modelId="{E462216E-73AA-4D75-B370-47E96C1774B2}" type="presOf" srcId="{FED49180-74B2-4747-B318-D552EF2D304C}" destId="{FCFE4354-FAE4-48A4-984D-463FD429E5FA}" srcOrd="0" destOrd="2" presId="urn:microsoft.com/office/officeart/2018/5/layout/CenteredIconLabelDescriptionList"/>
    <dgm:cxn modelId="{BBD08F73-E4A6-49B8-8E92-A0496473D224}" type="presOf" srcId="{6A74BDAC-0730-4A2C-B5C3-88E714B4E1B2}" destId="{2686CE04-8787-4A4C-AE34-51B84C7734B3}" srcOrd="0" destOrd="0" presId="urn:microsoft.com/office/officeart/2018/5/layout/CenteredIconLabelDescriptionList"/>
    <dgm:cxn modelId="{E828DC75-00EC-4901-805C-A52862DC6BCD}" type="presOf" srcId="{4571A831-C98B-421F-BA31-5FBDD00B4F76}" destId="{FCFE4354-FAE4-48A4-984D-463FD429E5FA}" srcOrd="0" destOrd="1" presId="urn:microsoft.com/office/officeart/2018/5/layout/CenteredIconLabelDescriptionList"/>
    <dgm:cxn modelId="{EC0A6385-A672-4D8C-8299-13F277A0DC69}" type="presOf" srcId="{51F6B685-A1BC-43DC-ADF4-72141C07BDA3}" destId="{5573E917-D11C-4D03-96E0-26B1D0F7CCEC}" srcOrd="0" destOrd="0" presId="urn:microsoft.com/office/officeart/2018/5/layout/CenteredIconLabelDescriptionList"/>
    <dgm:cxn modelId="{BA59DE85-628A-4B9F-99EE-1C5310F31B07}" type="presOf" srcId="{713A7B02-7D3C-44E9-9030-5D194CBF1C08}" destId="{FCFE4354-FAE4-48A4-984D-463FD429E5FA}" srcOrd="0" destOrd="0" presId="urn:microsoft.com/office/officeart/2018/5/layout/CenteredIconLabelDescriptionList"/>
    <dgm:cxn modelId="{9AD70389-4289-42E3-A48A-5E4EFCF82333}" srcId="{CFCBD5D8-49A2-4869-B77A-C003609F4278}" destId="{51F6B685-A1BC-43DC-ADF4-72141C07BDA3}" srcOrd="0" destOrd="0" parTransId="{F0E07EF7-F1D1-48D4-AA80-85D7A0DEDB06}" sibTransId="{34E4D0EC-DFA3-45AA-8AEB-7FA7699C0439}"/>
    <dgm:cxn modelId="{72DFF08A-092A-43D8-B984-E59C667C77C9}" type="presOf" srcId="{FDCF3667-3D76-42AF-AC15-21CA8BED9889}" destId="{2686CE04-8787-4A4C-AE34-51B84C7734B3}" srcOrd="0" destOrd="1" presId="urn:microsoft.com/office/officeart/2018/5/layout/CenteredIconLabelDescriptionList"/>
    <dgm:cxn modelId="{F63B268C-D51A-4EDE-953D-91DD9F3581F9}" srcId="{A50797CA-AC51-4CB7-BA5D-E8258A594C69}" destId="{79CEB0C9-861F-4F91-9F72-B843E002CDFF}" srcOrd="2" destOrd="0" parTransId="{268BB739-FF7D-4F96-BE22-A0D2D41D587F}" sibTransId="{EBCA9146-AAD7-4DA7-9F6D-B7D942FF67D3}"/>
    <dgm:cxn modelId="{582FDF8E-C8F4-4EFA-A2A5-D26A5EE6C6A8}" type="presOf" srcId="{F6CFECDF-920B-4FDB-81E6-E37DAD4FBAD2}" destId="{2686CE04-8787-4A4C-AE34-51B84C7734B3}" srcOrd="0" destOrd="2" presId="urn:microsoft.com/office/officeart/2018/5/layout/CenteredIconLabelDescriptionList"/>
    <dgm:cxn modelId="{023C2E98-91C7-4359-8481-93729951A426}" srcId="{9DD838B5-84D7-4E1C-9C65-7DF5FE048EF6}" destId="{713A7B02-7D3C-44E9-9030-5D194CBF1C08}" srcOrd="0" destOrd="0" parTransId="{C1F81A54-C6BC-476D-A2D9-D075AD00F9A0}" sibTransId="{D33DBA9E-7B76-460E-AA19-682174326090}"/>
    <dgm:cxn modelId="{96B6369F-C187-4119-93F1-ADEF0B142FDE}" srcId="{CFE1398E-D860-4EF6-BA36-C070A5E18D41}" destId="{76087407-5B9B-407E-B5CA-532C52D99F21}" srcOrd="2" destOrd="0" parTransId="{E2FF2E0B-898D-4187-8164-5436501EEA59}" sibTransId="{38CDA040-C55C-4C98-8D68-AF7970C6A563}"/>
    <dgm:cxn modelId="{19F7CBA1-4648-4E78-8BA1-F3D8A0B12BEE}" type="presOf" srcId="{3ED82BDA-35E2-44A1-A9E7-3FB35A5956FF}" destId="{7FFD0BC3-BB93-4F96-A8A0-23A5B89AFA16}" srcOrd="0" destOrd="1" presId="urn:microsoft.com/office/officeart/2018/5/layout/CenteredIconLabelDescriptionList"/>
    <dgm:cxn modelId="{5E66C4A7-FCE6-4D81-A108-D9E46098AA08}" type="presOf" srcId="{FFA64027-EA6D-496A-90C0-59C8E1A18F70}" destId="{AFCC81DA-8251-4259-8440-72E2C3413E4A}" srcOrd="0" destOrd="1" presId="urn:microsoft.com/office/officeart/2018/5/layout/CenteredIconLabelDescriptionList"/>
    <dgm:cxn modelId="{98BCDAA7-30DD-405C-AC16-C8B3E5C8159F}" srcId="{CDA64724-369D-433A-9268-680EC8DF9A3E}" destId="{3ED82BDA-35E2-44A1-A9E7-3FB35A5956FF}" srcOrd="1" destOrd="0" parTransId="{0B5D3C49-D023-411E-97CD-C380026E8EA2}" sibTransId="{D0BFE2A1-60FC-420B-B04E-D9F18FAEAA48}"/>
    <dgm:cxn modelId="{47991DAB-912E-4651-811F-FB5CB96CB527}" srcId="{CDA64724-369D-433A-9268-680EC8DF9A3E}" destId="{B03B10F3-5707-41D1-8DE7-A45C6D17AE51}" srcOrd="0" destOrd="0" parTransId="{D32D9E56-C310-4313-95AB-0B38E542E240}" sibTransId="{39CD9871-EC51-46EA-BBD5-3D4AE62F25FE}"/>
    <dgm:cxn modelId="{7CE3DFAC-417B-4873-8424-5421D08B6535}" srcId="{CFE1398E-D860-4EF6-BA36-C070A5E18D41}" destId="{A50797CA-AC51-4CB7-BA5D-E8258A594C69}" srcOrd="4" destOrd="0" parTransId="{A64326C2-5047-412D-A94E-386A66C7A747}" sibTransId="{2D0A1C02-672E-44D2-A259-FBEF078E5166}"/>
    <dgm:cxn modelId="{FDF2F4AE-3987-49CC-984E-E9DBA2986C7E}" type="presOf" srcId="{7B5120A1-19CE-4B6B-9322-BDD32CCC5614}" destId="{3F3D282F-F607-467D-B0DA-CBC34DF941EC}" srcOrd="0" destOrd="0" presId="urn:microsoft.com/office/officeart/2018/5/layout/CenteredIconLabelDescriptionList"/>
    <dgm:cxn modelId="{30A753AF-FD3A-431E-8140-BEC7871F3249}" type="presOf" srcId="{CDA64724-369D-433A-9268-680EC8DF9A3E}" destId="{EC1BA51E-072A-4D88-A48D-3DDC913704EF}" srcOrd="0" destOrd="0" presId="urn:microsoft.com/office/officeart/2018/5/layout/CenteredIconLabelDescriptionList"/>
    <dgm:cxn modelId="{CD6C84B2-5583-4BBC-9711-391915A0590D}" srcId="{CFCBD5D8-49A2-4869-B77A-C003609F4278}" destId="{8A492DD7-4D04-4141-A2A7-261A38CC32F0}" srcOrd="1" destOrd="0" parTransId="{B73DCD60-24C7-4ED9-85E2-D1DF0C44E2E4}" sibTransId="{08EBBB83-1EFC-4701-AF16-9E63DB765CD9}"/>
    <dgm:cxn modelId="{DF1567BE-DED8-486B-BFD5-4A799E164EFE}" srcId="{9DD838B5-84D7-4E1C-9C65-7DF5FE048EF6}" destId="{4571A831-C98B-421F-BA31-5FBDD00B4F76}" srcOrd="1" destOrd="0" parTransId="{BDC11E60-1DB3-449B-83D2-B64ECCB0EB0B}" sibTransId="{BC457714-57E7-483D-BED5-B7F3D0A6E9A2}"/>
    <dgm:cxn modelId="{B05C9FCD-2128-42F5-A39A-01FBF571C5C6}" type="presOf" srcId="{76087407-5B9B-407E-B5CA-532C52D99F21}" destId="{6A549D70-A8F6-4528-B17F-D3AA6E602F59}" srcOrd="0" destOrd="0" presId="urn:microsoft.com/office/officeart/2018/5/layout/CenteredIconLabelDescriptionList"/>
    <dgm:cxn modelId="{240A90D2-7EA6-4474-9901-05303DC47A3B}" srcId="{CFE1398E-D860-4EF6-BA36-C070A5E18D41}" destId="{9DD838B5-84D7-4E1C-9C65-7DF5FE048EF6}" srcOrd="0" destOrd="0" parTransId="{EC8448A4-0E2C-46C6-8037-E69E7896A8AE}" sibTransId="{22BDE070-1147-4352-9310-525492C28E25}"/>
    <dgm:cxn modelId="{FC7655E0-9E16-45A7-8FB2-0644B7FA5D94}" srcId="{CFE1398E-D860-4EF6-BA36-C070A5E18D41}" destId="{CFCBD5D8-49A2-4869-B77A-C003609F4278}" srcOrd="1" destOrd="0" parTransId="{B258C3BF-0545-4EFF-A1B2-C79B1D5592E7}" sibTransId="{9E22D31C-E296-4385-896F-F275C91432F2}"/>
    <dgm:cxn modelId="{C70D96E4-9CE8-46C3-9EA3-4739213D3A7A}" srcId="{CFE1398E-D860-4EF6-BA36-C070A5E18D41}" destId="{9E871775-8D69-4BFD-B216-EB394B1E3483}" srcOrd="3" destOrd="0" parTransId="{592F27C3-989C-4C9B-AFE7-7F78A133BF8F}" sibTransId="{23F13972-EABA-4261-AC43-5756AB7F8666}"/>
    <dgm:cxn modelId="{66A16B9E-61A8-4ECC-9DA4-8EE1C27673FC}" type="presParOf" srcId="{6FC2019C-EFA1-4987-A5B3-02C2533B6DAF}" destId="{0CAED380-1AD4-4C04-A283-B41472DFBEE0}" srcOrd="0" destOrd="0" presId="urn:microsoft.com/office/officeart/2018/5/layout/CenteredIconLabelDescriptionList"/>
    <dgm:cxn modelId="{03027B64-5F08-41DA-930D-9EE396320B83}" type="presParOf" srcId="{0CAED380-1AD4-4C04-A283-B41472DFBEE0}" destId="{4128E882-DB63-4F7F-8429-18D92F6EDB8A}" srcOrd="0" destOrd="0" presId="urn:microsoft.com/office/officeart/2018/5/layout/CenteredIconLabelDescriptionList"/>
    <dgm:cxn modelId="{78B22A1B-75C3-421D-833E-CA92FD38D976}" type="presParOf" srcId="{0CAED380-1AD4-4C04-A283-B41472DFBEE0}" destId="{AD5A4C7B-C5AD-469A-B5E3-EE0D68738109}" srcOrd="1" destOrd="0" presId="urn:microsoft.com/office/officeart/2018/5/layout/CenteredIconLabelDescriptionList"/>
    <dgm:cxn modelId="{B64B1B8E-641A-4195-934C-20D3F01468E7}" type="presParOf" srcId="{0CAED380-1AD4-4C04-A283-B41472DFBEE0}" destId="{5DCE75BF-6FAB-4685-8E67-EEF7651C5A33}" srcOrd="2" destOrd="0" presId="urn:microsoft.com/office/officeart/2018/5/layout/CenteredIconLabelDescriptionList"/>
    <dgm:cxn modelId="{C21DAC45-6DAB-492F-84D5-CBC0FCA8669A}" type="presParOf" srcId="{0CAED380-1AD4-4C04-A283-B41472DFBEE0}" destId="{BEBA3CD7-0D9E-42C9-8668-6E04E121109D}" srcOrd="3" destOrd="0" presId="urn:microsoft.com/office/officeart/2018/5/layout/CenteredIconLabelDescriptionList"/>
    <dgm:cxn modelId="{2CA83E95-0280-4E74-B068-A484EBCA5ABE}" type="presParOf" srcId="{0CAED380-1AD4-4C04-A283-B41472DFBEE0}" destId="{FCFE4354-FAE4-48A4-984D-463FD429E5FA}" srcOrd="4" destOrd="0" presId="urn:microsoft.com/office/officeart/2018/5/layout/CenteredIconLabelDescriptionList"/>
    <dgm:cxn modelId="{9A1F0CE3-1752-4645-95F5-FF7A0B9B7F08}" type="presParOf" srcId="{6FC2019C-EFA1-4987-A5B3-02C2533B6DAF}" destId="{E09EFA34-D58D-4557-81E6-0DF546B409AB}" srcOrd="1" destOrd="0" presId="urn:microsoft.com/office/officeart/2018/5/layout/CenteredIconLabelDescriptionList"/>
    <dgm:cxn modelId="{0772B9F9-9908-4270-978A-C304FCB43E57}" type="presParOf" srcId="{6FC2019C-EFA1-4987-A5B3-02C2533B6DAF}" destId="{C9A564FF-F44B-4FB6-B94A-80B5D32E2A9E}" srcOrd="2" destOrd="0" presId="urn:microsoft.com/office/officeart/2018/5/layout/CenteredIconLabelDescriptionList"/>
    <dgm:cxn modelId="{DFCEEB6F-1564-4E85-B2F9-7C9AC3A4F0E0}" type="presParOf" srcId="{C9A564FF-F44B-4FB6-B94A-80B5D32E2A9E}" destId="{AB661EF6-CEB1-4ECB-A7A0-DFD0839A5F55}" srcOrd="0" destOrd="0" presId="urn:microsoft.com/office/officeart/2018/5/layout/CenteredIconLabelDescriptionList"/>
    <dgm:cxn modelId="{70D95E61-FE87-4A21-8053-D369E18B0448}" type="presParOf" srcId="{C9A564FF-F44B-4FB6-B94A-80B5D32E2A9E}" destId="{3AF47009-0FED-406E-B534-AA3153F783DA}" srcOrd="1" destOrd="0" presId="urn:microsoft.com/office/officeart/2018/5/layout/CenteredIconLabelDescriptionList"/>
    <dgm:cxn modelId="{C7270A37-CEED-47ED-80AB-498DAFC118A6}" type="presParOf" srcId="{C9A564FF-F44B-4FB6-B94A-80B5D32E2A9E}" destId="{8DE12A2A-625B-4C95-8D40-BC3EEB959047}" srcOrd="2" destOrd="0" presId="urn:microsoft.com/office/officeart/2018/5/layout/CenteredIconLabelDescriptionList"/>
    <dgm:cxn modelId="{F23785C2-7513-4B3C-8437-4F9AB8EF1E8A}" type="presParOf" srcId="{C9A564FF-F44B-4FB6-B94A-80B5D32E2A9E}" destId="{1D9996C6-707F-4BD8-8762-758B8E27BFB3}" srcOrd="3" destOrd="0" presId="urn:microsoft.com/office/officeart/2018/5/layout/CenteredIconLabelDescriptionList"/>
    <dgm:cxn modelId="{07BB5BA8-BDBC-439E-91D0-41F2AB5CE3D9}" type="presParOf" srcId="{C9A564FF-F44B-4FB6-B94A-80B5D32E2A9E}" destId="{5573E917-D11C-4D03-96E0-26B1D0F7CCEC}" srcOrd="4" destOrd="0" presId="urn:microsoft.com/office/officeart/2018/5/layout/CenteredIconLabelDescriptionList"/>
    <dgm:cxn modelId="{78A329FE-100B-4478-A7A1-BEF269F5B398}" type="presParOf" srcId="{6FC2019C-EFA1-4987-A5B3-02C2533B6DAF}" destId="{E57DF39A-C2CA-4DF0-8CAB-9BB5AE3FF841}" srcOrd="3" destOrd="0" presId="urn:microsoft.com/office/officeart/2018/5/layout/CenteredIconLabelDescriptionList"/>
    <dgm:cxn modelId="{3F918644-1CE6-4A22-B87A-F45E1C6B6AEE}" type="presParOf" srcId="{6FC2019C-EFA1-4987-A5B3-02C2533B6DAF}" destId="{37F13DE6-9D5F-4D45-8748-19080DA14856}" srcOrd="4" destOrd="0" presId="urn:microsoft.com/office/officeart/2018/5/layout/CenteredIconLabelDescriptionList"/>
    <dgm:cxn modelId="{E6865E63-9D73-4655-8B01-81FF7D11378D}" type="presParOf" srcId="{37F13DE6-9D5F-4D45-8748-19080DA14856}" destId="{13C54079-E3F2-4AA1-B5A2-9F2E55FAD3DC}" srcOrd="0" destOrd="0" presId="urn:microsoft.com/office/officeart/2018/5/layout/CenteredIconLabelDescriptionList"/>
    <dgm:cxn modelId="{56EFEAA2-5865-4905-92A2-4B49B15F584A}" type="presParOf" srcId="{37F13DE6-9D5F-4D45-8748-19080DA14856}" destId="{4765DBE1-11B9-47B6-A0CE-67DB2E879732}" srcOrd="1" destOrd="0" presId="urn:microsoft.com/office/officeart/2018/5/layout/CenteredIconLabelDescriptionList"/>
    <dgm:cxn modelId="{50458FE8-F9DE-4B3E-9EC2-209837A343AF}" type="presParOf" srcId="{37F13DE6-9D5F-4D45-8748-19080DA14856}" destId="{6A549D70-A8F6-4528-B17F-D3AA6E602F59}" srcOrd="2" destOrd="0" presId="urn:microsoft.com/office/officeart/2018/5/layout/CenteredIconLabelDescriptionList"/>
    <dgm:cxn modelId="{D8659494-F63F-4DD5-892A-3AF5F57760C6}" type="presParOf" srcId="{37F13DE6-9D5F-4D45-8748-19080DA14856}" destId="{190B3030-2C3C-477E-BC63-73C4E9025297}" srcOrd="3" destOrd="0" presId="urn:microsoft.com/office/officeart/2018/5/layout/CenteredIconLabelDescriptionList"/>
    <dgm:cxn modelId="{4477D82B-A337-453C-A5F2-6ED5BF862727}" type="presParOf" srcId="{37F13DE6-9D5F-4D45-8748-19080DA14856}" destId="{07E23F34-3088-476D-AD32-B2AFD5964AD8}" srcOrd="4" destOrd="0" presId="urn:microsoft.com/office/officeart/2018/5/layout/CenteredIconLabelDescriptionList"/>
    <dgm:cxn modelId="{9AC5CCE1-AA42-4DDC-AEAD-D7B0A236F37E}" type="presParOf" srcId="{6FC2019C-EFA1-4987-A5B3-02C2533B6DAF}" destId="{39907768-7B26-4E49-96BA-5F9D6DB59B4A}" srcOrd="5" destOrd="0" presId="urn:microsoft.com/office/officeart/2018/5/layout/CenteredIconLabelDescriptionList"/>
    <dgm:cxn modelId="{44E1D924-A203-494B-A1D3-2B5B8AA31FDD}" type="presParOf" srcId="{6FC2019C-EFA1-4987-A5B3-02C2533B6DAF}" destId="{A0BD0FD0-6820-44D3-81D8-31EBED2B3C60}" srcOrd="6" destOrd="0" presId="urn:microsoft.com/office/officeart/2018/5/layout/CenteredIconLabelDescriptionList"/>
    <dgm:cxn modelId="{A99CF67F-2AEF-479E-86B7-2D051A6FAFAC}" type="presParOf" srcId="{A0BD0FD0-6820-44D3-81D8-31EBED2B3C60}" destId="{121A2D9D-87FF-4665-8E13-9E607D6C8ECD}" srcOrd="0" destOrd="0" presId="urn:microsoft.com/office/officeart/2018/5/layout/CenteredIconLabelDescriptionList"/>
    <dgm:cxn modelId="{0EA3C4E0-02DF-4304-A022-AD57F199C15C}" type="presParOf" srcId="{A0BD0FD0-6820-44D3-81D8-31EBED2B3C60}" destId="{3D2D8800-C48C-4871-B851-90D33B1A73C4}" srcOrd="1" destOrd="0" presId="urn:microsoft.com/office/officeart/2018/5/layout/CenteredIconLabelDescriptionList"/>
    <dgm:cxn modelId="{706C65C4-910D-4B68-B95F-CB0771E8D16F}" type="presParOf" srcId="{A0BD0FD0-6820-44D3-81D8-31EBED2B3C60}" destId="{5E201E04-8E94-465E-90FF-87DF065BE722}" srcOrd="2" destOrd="0" presId="urn:microsoft.com/office/officeart/2018/5/layout/CenteredIconLabelDescriptionList"/>
    <dgm:cxn modelId="{2E5DEEB4-CF82-42E5-91FB-43233D2F0163}" type="presParOf" srcId="{A0BD0FD0-6820-44D3-81D8-31EBED2B3C60}" destId="{6698EFCC-1F48-4655-8F63-8612AEEBD8A9}" srcOrd="3" destOrd="0" presId="urn:microsoft.com/office/officeart/2018/5/layout/CenteredIconLabelDescriptionList"/>
    <dgm:cxn modelId="{FB897A41-3E9D-4F71-A30C-DBC17ACB3164}" type="presParOf" srcId="{A0BD0FD0-6820-44D3-81D8-31EBED2B3C60}" destId="{2686CE04-8787-4A4C-AE34-51B84C7734B3}" srcOrd="4" destOrd="0" presId="urn:microsoft.com/office/officeart/2018/5/layout/CenteredIconLabelDescriptionList"/>
    <dgm:cxn modelId="{1EA133D5-4341-4932-860E-C0914538EDE9}" type="presParOf" srcId="{6FC2019C-EFA1-4987-A5B3-02C2533B6DAF}" destId="{35EC8F1C-98EC-41EC-83C7-68130F174507}" srcOrd="7" destOrd="0" presId="urn:microsoft.com/office/officeart/2018/5/layout/CenteredIconLabelDescriptionList"/>
    <dgm:cxn modelId="{31EAC05E-860B-4068-B52F-70A8E8B94D98}" type="presParOf" srcId="{6FC2019C-EFA1-4987-A5B3-02C2533B6DAF}" destId="{CD116B46-09C3-4C12-8C4E-28968C0421B1}" srcOrd="8" destOrd="0" presId="urn:microsoft.com/office/officeart/2018/5/layout/CenteredIconLabelDescriptionList"/>
    <dgm:cxn modelId="{571DEFC0-0B59-43DD-8D2C-356C7A28AF17}" type="presParOf" srcId="{CD116B46-09C3-4C12-8C4E-28968C0421B1}" destId="{64CD308D-8D8C-400B-B7D2-94698B59526F}" srcOrd="0" destOrd="0" presId="urn:microsoft.com/office/officeart/2018/5/layout/CenteredIconLabelDescriptionList"/>
    <dgm:cxn modelId="{7941F228-5737-4E9F-8A83-F9E810477EB4}" type="presParOf" srcId="{CD116B46-09C3-4C12-8C4E-28968C0421B1}" destId="{26C8D46C-A481-4FC8-97BC-2EA3676D9372}" srcOrd="1" destOrd="0" presId="urn:microsoft.com/office/officeart/2018/5/layout/CenteredIconLabelDescriptionList"/>
    <dgm:cxn modelId="{2DE407B9-F946-4446-A1ED-F1A5E017F562}" type="presParOf" srcId="{CD116B46-09C3-4C12-8C4E-28968C0421B1}" destId="{3C266AE8-FC06-43CF-A622-B230563FDC35}" srcOrd="2" destOrd="0" presId="urn:microsoft.com/office/officeart/2018/5/layout/CenteredIconLabelDescriptionList"/>
    <dgm:cxn modelId="{40A03E9B-C6D5-49D0-9174-AD454143B118}" type="presParOf" srcId="{CD116B46-09C3-4C12-8C4E-28968C0421B1}" destId="{8EFD3605-2161-400B-BC5A-A933B7784356}" srcOrd="3" destOrd="0" presId="urn:microsoft.com/office/officeart/2018/5/layout/CenteredIconLabelDescriptionList"/>
    <dgm:cxn modelId="{7190F157-B612-47F8-88A7-71B712CF8DA9}" type="presParOf" srcId="{CD116B46-09C3-4C12-8C4E-28968C0421B1}" destId="{AFCC81DA-8251-4259-8440-72E2C3413E4A}" srcOrd="4" destOrd="0" presId="urn:microsoft.com/office/officeart/2018/5/layout/CenteredIconLabelDescriptionList"/>
    <dgm:cxn modelId="{FD00E320-3FE0-4D3A-BB1C-920DEAEEB77A}" type="presParOf" srcId="{6FC2019C-EFA1-4987-A5B3-02C2533B6DAF}" destId="{83B0A7DB-9D90-4DB3-94CF-26E5102A9ADB}" srcOrd="9" destOrd="0" presId="urn:microsoft.com/office/officeart/2018/5/layout/CenteredIconLabelDescriptionList"/>
    <dgm:cxn modelId="{8D86DB08-9C7A-4572-B2CA-A14FF5173039}" type="presParOf" srcId="{6FC2019C-EFA1-4987-A5B3-02C2533B6DAF}" destId="{4C0171C9-1414-46E1-B7BD-8757A52ACCBC}" srcOrd="10" destOrd="0" presId="urn:microsoft.com/office/officeart/2018/5/layout/CenteredIconLabelDescriptionList"/>
    <dgm:cxn modelId="{B4ECE771-FBE2-41F0-A8A9-1B467AA66754}" type="presParOf" srcId="{4C0171C9-1414-46E1-B7BD-8757A52ACCBC}" destId="{D39490B8-6BD1-4496-8368-A2863F23452C}" srcOrd="0" destOrd="0" presId="urn:microsoft.com/office/officeart/2018/5/layout/CenteredIconLabelDescriptionList"/>
    <dgm:cxn modelId="{B612934F-54E3-476A-9B3B-25EB858506A5}" type="presParOf" srcId="{4C0171C9-1414-46E1-B7BD-8757A52ACCBC}" destId="{B3CF0652-9603-498D-B773-57ED2CF155FF}" srcOrd="1" destOrd="0" presId="urn:microsoft.com/office/officeart/2018/5/layout/CenteredIconLabelDescriptionList"/>
    <dgm:cxn modelId="{3512EEDD-1BB1-493A-B23B-DC98F7E66124}" type="presParOf" srcId="{4C0171C9-1414-46E1-B7BD-8757A52ACCBC}" destId="{3F3D282F-F607-467D-B0DA-CBC34DF941EC}" srcOrd="2" destOrd="0" presId="urn:microsoft.com/office/officeart/2018/5/layout/CenteredIconLabelDescriptionList"/>
    <dgm:cxn modelId="{0A023F69-33C8-4CEB-8632-7F31A00BE44C}" type="presParOf" srcId="{4C0171C9-1414-46E1-B7BD-8757A52ACCBC}" destId="{121ED4D8-47B0-4D26-BF84-4665FCE189BD}" srcOrd="3" destOrd="0" presId="urn:microsoft.com/office/officeart/2018/5/layout/CenteredIconLabelDescriptionList"/>
    <dgm:cxn modelId="{BCB985CF-D212-41C2-B5F3-D4D66981BA20}" type="presParOf" srcId="{4C0171C9-1414-46E1-B7BD-8757A52ACCBC}" destId="{4977A0DA-A674-4442-9CB7-D0EB999CE7B3}" srcOrd="4" destOrd="0" presId="urn:microsoft.com/office/officeart/2018/5/layout/CenteredIconLabelDescriptionList"/>
    <dgm:cxn modelId="{29C1BAA7-EE11-4C22-92F3-132838B62320}" type="presParOf" srcId="{6FC2019C-EFA1-4987-A5B3-02C2533B6DAF}" destId="{1A7A97C7-5702-411B-8AF4-F1EC42653E14}" srcOrd="11" destOrd="0" presId="urn:microsoft.com/office/officeart/2018/5/layout/CenteredIconLabelDescriptionList"/>
    <dgm:cxn modelId="{E197A913-12E7-4C98-B287-03DFA2F9618B}" type="presParOf" srcId="{6FC2019C-EFA1-4987-A5B3-02C2533B6DAF}" destId="{F923FB1C-4346-410A-B865-BDA5FA4C5F4E}" srcOrd="12" destOrd="0" presId="urn:microsoft.com/office/officeart/2018/5/layout/CenteredIconLabelDescriptionList"/>
    <dgm:cxn modelId="{87030491-7F84-47A5-BB8B-2E4FDD5D397E}" type="presParOf" srcId="{F923FB1C-4346-410A-B865-BDA5FA4C5F4E}" destId="{84ABED8E-B99E-4934-9AE8-FF1FF499B542}" srcOrd="0" destOrd="0" presId="urn:microsoft.com/office/officeart/2018/5/layout/CenteredIconLabelDescriptionList"/>
    <dgm:cxn modelId="{6734A6CE-FC54-43E7-B157-BB4690A66ADD}" type="presParOf" srcId="{F923FB1C-4346-410A-B865-BDA5FA4C5F4E}" destId="{FD7C970A-B877-415D-BD90-7B1D9CBF68F8}" srcOrd="1" destOrd="0" presId="urn:microsoft.com/office/officeart/2018/5/layout/CenteredIconLabelDescriptionList"/>
    <dgm:cxn modelId="{B7ED5FFC-9C26-41F7-BECE-07B3B08C3192}" type="presParOf" srcId="{F923FB1C-4346-410A-B865-BDA5FA4C5F4E}" destId="{EC1BA51E-072A-4D88-A48D-3DDC913704EF}" srcOrd="2" destOrd="0" presId="urn:microsoft.com/office/officeart/2018/5/layout/CenteredIconLabelDescriptionList"/>
    <dgm:cxn modelId="{F784CE71-3251-4753-A2F1-8F33E1244C11}" type="presParOf" srcId="{F923FB1C-4346-410A-B865-BDA5FA4C5F4E}" destId="{49CAFB3E-CCC1-4BA7-ABB5-D9EA9806D453}" srcOrd="3" destOrd="0" presId="urn:microsoft.com/office/officeart/2018/5/layout/CenteredIconLabelDescriptionList"/>
    <dgm:cxn modelId="{C603124D-1E2B-4D3E-8EB5-F94B53481FBA}" type="presParOf" srcId="{F923FB1C-4346-410A-B865-BDA5FA4C5F4E}" destId="{7FFD0BC3-BB93-4F96-A8A0-23A5B89AFA16}"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48FF12-1B4C-4D7C-9253-239BCAD9BBFD}"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37A4FA7-DA9F-46B7-AEB1-5334E88FD0F5}">
      <dgm:prSet/>
      <dgm:spPr/>
      <dgm:t>
        <a:bodyPr/>
        <a:lstStyle/>
        <a:p>
          <a:pPr>
            <a:defRPr b="1"/>
          </a:pPr>
          <a:r>
            <a:rPr lang="nl-BE"/>
            <a:t>Supported</a:t>
          </a:r>
          <a:endParaRPr lang="en-US"/>
        </a:p>
      </dgm:t>
    </dgm:pt>
    <dgm:pt modelId="{BB649443-D305-4453-B78B-8A59BBDB4137}" type="parTrans" cxnId="{5A7D920A-D874-4ED1-B2BB-ED53602E9B60}">
      <dgm:prSet/>
      <dgm:spPr/>
      <dgm:t>
        <a:bodyPr/>
        <a:lstStyle/>
        <a:p>
          <a:endParaRPr lang="en-US"/>
        </a:p>
      </dgm:t>
    </dgm:pt>
    <dgm:pt modelId="{92A232EC-F825-4B48-924E-B265C07DDA37}" type="sibTrans" cxnId="{5A7D920A-D874-4ED1-B2BB-ED53602E9B60}">
      <dgm:prSet/>
      <dgm:spPr/>
      <dgm:t>
        <a:bodyPr/>
        <a:lstStyle/>
        <a:p>
          <a:endParaRPr lang="en-US"/>
        </a:p>
      </dgm:t>
    </dgm:pt>
    <dgm:pt modelId="{254C745E-889E-4E2E-BFC1-B931804569B0}">
      <dgm:prSet/>
      <dgm:spPr/>
      <dgm:t>
        <a:bodyPr/>
        <a:lstStyle/>
        <a:p>
          <a:r>
            <a:rPr lang="nl-BE" dirty="0" err="1"/>
            <a:t>Use</a:t>
          </a:r>
          <a:r>
            <a:rPr lang="nl-BE" dirty="0"/>
            <a:t> </a:t>
          </a:r>
          <a:r>
            <a:rPr lang="nl-BE" dirty="0" err="1"/>
            <a:t>components</a:t>
          </a:r>
          <a:r>
            <a:rPr lang="nl-BE" dirty="0"/>
            <a:t> </a:t>
          </a:r>
          <a:r>
            <a:rPr lang="nl-BE" dirty="0" err="1"/>
            <a:t>from</a:t>
          </a:r>
          <a:r>
            <a:rPr lang="nl-BE" dirty="0"/>
            <a:t> MVC</a:t>
          </a:r>
          <a:endParaRPr lang="en-US" dirty="0"/>
        </a:p>
      </dgm:t>
    </dgm:pt>
    <dgm:pt modelId="{033802E4-1CA3-493F-B329-BE78A4098FB1}" type="parTrans" cxnId="{CCAEF021-96DB-4175-B113-474362AE8149}">
      <dgm:prSet/>
      <dgm:spPr/>
      <dgm:t>
        <a:bodyPr/>
        <a:lstStyle/>
        <a:p>
          <a:endParaRPr lang="en-US"/>
        </a:p>
      </dgm:t>
    </dgm:pt>
    <dgm:pt modelId="{AA0D1E19-6EFB-4227-A37F-9AA793934D7E}" type="sibTrans" cxnId="{CCAEF021-96DB-4175-B113-474362AE8149}">
      <dgm:prSet/>
      <dgm:spPr/>
      <dgm:t>
        <a:bodyPr/>
        <a:lstStyle/>
        <a:p>
          <a:endParaRPr lang="en-US"/>
        </a:p>
      </dgm:t>
    </dgm:pt>
    <dgm:pt modelId="{D3467CA5-E000-4CBB-B0A7-B47B19FF07B3}">
      <dgm:prSet/>
      <dgm:spPr/>
      <dgm:t>
        <a:bodyPr/>
        <a:lstStyle/>
        <a:p>
          <a:r>
            <a:rPr lang="nl-BE" dirty="0"/>
            <a:t>Mix MVC routes </a:t>
          </a:r>
          <a:r>
            <a:rPr lang="nl-BE" dirty="0" err="1"/>
            <a:t>and</a:t>
          </a:r>
          <a:r>
            <a:rPr lang="nl-BE" dirty="0"/>
            <a:t> </a:t>
          </a:r>
          <a:r>
            <a:rPr lang="nl-BE" dirty="0" err="1"/>
            <a:t>Blazor</a:t>
          </a:r>
          <a:r>
            <a:rPr lang="nl-BE" dirty="0"/>
            <a:t> pages</a:t>
          </a:r>
          <a:endParaRPr lang="en-US" dirty="0"/>
        </a:p>
      </dgm:t>
    </dgm:pt>
    <dgm:pt modelId="{D67753F4-6D65-43A4-8E68-0E2A32A75FE4}" type="parTrans" cxnId="{2D3F7CAC-7063-4AF4-8CBC-9873DFCDDB2E}">
      <dgm:prSet/>
      <dgm:spPr/>
      <dgm:t>
        <a:bodyPr/>
        <a:lstStyle/>
        <a:p>
          <a:endParaRPr lang="en-US"/>
        </a:p>
      </dgm:t>
    </dgm:pt>
    <dgm:pt modelId="{5FE66CE1-7633-4A8A-B620-9FDBBC878159}" type="sibTrans" cxnId="{2D3F7CAC-7063-4AF4-8CBC-9873DFCDDB2E}">
      <dgm:prSet/>
      <dgm:spPr/>
      <dgm:t>
        <a:bodyPr/>
        <a:lstStyle/>
        <a:p>
          <a:endParaRPr lang="en-US"/>
        </a:p>
      </dgm:t>
    </dgm:pt>
    <dgm:pt modelId="{F95B9A50-4A41-4D9E-BD22-2B68866FDF81}">
      <dgm:prSet/>
      <dgm:spPr/>
      <dgm:t>
        <a:bodyPr/>
        <a:lstStyle/>
        <a:p>
          <a:pPr>
            <a:defRPr b="1"/>
          </a:pPr>
          <a:r>
            <a:rPr lang="nl-BE"/>
            <a:t>Limitations</a:t>
          </a:r>
          <a:endParaRPr lang="en-US"/>
        </a:p>
      </dgm:t>
    </dgm:pt>
    <dgm:pt modelId="{CC40DF5C-D65F-4DA5-9189-A32BEBECEEB2}" type="parTrans" cxnId="{DA306694-BB52-45E6-A1EF-6DED5CBB6505}">
      <dgm:prSet/>
      <dgm:spPr/>
      <dgm:t>
        <a:bodyPr/>
        <a:lstStyle/>
        <a:p>
          <a:endParaRPr lang="en-US"/>
        </a:p>
      </dgm:t>
    </dgm:pt>
    <dgm:pt modelId="{45EDC634-C6A3-46FC-8749-2214CC204886}" type="sibTrans" cxnId="{DA306694-BB52-45E6-A1EF-6DED5CBB6505}">
      <dgm:prSet/>
      <dgm:spPr/>
      <dgm:t>
        <a:bodyPr/>
        <a:lstStyle/>
        <a:p>
          <a:endParaRPr lang="en-US"/>
        </a:p>
      </dgm:t>
    </dgm:pt>
    <dgm:pt modelId="{DBF9E2D2-472E-4EC3-99D6-3EC63C62E649}">
      <dgm:prSet/>
      <dgm:spPr/>
      <dgm:t>
        <a:bodyPr/>
        <a:lstStyle/>
        <a:p>
          <a:r>
            <a:rPr lang="nl-BE" dirty="0" err="1"/>
            <a:t>Use</a:t>
          </a:r>
          <a:r>
            <a:rPr lang="nl-BE" dirty="0"/>
            <a:t> MVC </a:t>
          </a:r>
          <a:r>
            <a:rPr lang="nl-BE" dirty="0" err="1"/>
            <a:t>from</a:t>
          </a:r>
          <a:r>
            <a:rPr lang="nl-BE" dirty="0"/>
            <a:t> </a:t>
          </a:r>
          <a:r>
            <a:rPr lang="nl-BE" dirty="0" err="1"/>
            <a:t>components</a:t>
          </a:r>
          <a:endParaRPr lang="en-US" dirty="0"/>
        </a:p>
      </dgm:t>
    </dgm:pt>
    <dgm:pt modelId="{22A73B97-D480-48A8-8860-61468518EEB1}" type="parTrans" cxnId="{9DF3B4C7-88C3-4246-A64A-73B3880EB437}">
      <dgm:prSet/>
      <dgm:spPr/>
      <dgm:t>
        <a:bodyPr/>
        <a:lstStyle/>
        <a:p>
          <a:endParaRPr lang="en-US"/>
        </a:p>
      </dgm:t>
    </dgm:pt>
    <dgm:pt modelId="{A49A32BC-585C-4936-8FF8-28C9C65BA410}" type="sibTrans" cxnId="{9DF3B4C7-88C3-4246-A64A-73B3880EB437}">
      <dgm:prSet/>
      <dgm:spPr/>
      <dgm:t>
        <a:bodyPr/>
        <a:lstStyle/>
        <a:p>
          <a:endParaRPr lang="en-US"/>
        </a:p>
      </dgm:t>
    </dgm:pt>
    <dgm:pt modelId="{97C71873-DFE1-4140-AB94-4BB4C83D1C01}" type="pres">
      <dgm:prSet presAssocID="{DA48FF12-1B4C-4D7C-9253-239BCAD9BBFD}" presName="root" presStyleCnt="0">
        <dgm:presLayoutVars>
          <dgm:dir/>
          <dgm:resizeHandles val="exact"/>
        </dgm:presLayoutVars>
      </dgm:prSet>
      <dgm:spPr/>
    </dgm:pt>
    <dgm:pt modelId="{C7FEB019-8AAA-4204-9983-073545972925}" type="pres">
      <dgm:prSet presAssocID="{637A4FA7-DA9F-46B7-AEB1-5334E88FD0F5}" presName="compNode" presStyleCnt="0"/>
      <dgm:spPr/>
    </dgm:pt>
    <dgm:pt modelId="{C57BFE6A-895E-4082-BB7E-0C7CE5E1D415}" type="pres">
      <dgm:prSet presAssocID="{637A4FA7-DA9F-46B7-AEB1-5334E88FD0F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33E47E48-E11B-44BA-9302-FC5321FD51DC}" type="pres">
      <dgm:prSet presAssocID="{637A4FA7-DA9F-46B7-AEB1-5334E88FD0F5}" presName="iconSpace" presStyleCnt="0"/>
      <dgm:spPr/>
    </dgm:pt>
    <dgm:pt modelId="{003B751C-4526-4D9F-828C-8F379D6C9BDC}" type="pres">
      <dgm:prSet presAssocID="{637A4FA7-DA9F-46B7-AEB1-5334E88FD0F5}" presName="parTx" presStyleLbl="revTx" presStyleIdx="0" presStyleCnt="4">
        <dgm:presLayoutVars>
          <dgm:chMax val="0"/>
          <dgm:chPref val="0"/>
        </dgm:presLayoutVars>
      </dgm:prSet>
      <dgm:spPr/>
    </dgm:pt>
    <dgm:pt modelId="{C468F3B8-D277-4B8B-80D1-C26F632E41B0}" type="pres">
      <dgm:prSet presAssocID="{637A4FA7-DA9F-46B7-AEB1-5334E88FD0F5}" presName="txSpace" presStyleCnt="0"/>
      <dgm:spPr/>
    </dgm:pt>
    <dgm:pt modelId="{016155FB-6162-41BD-B8DF-05A79BF6D7D3}" type="pres">
      <dgm:prSet presAssocID="{637A4FA7-DA9F-46B7-AEB1-5334E88FD0F5}" presName="desTx" presStyleLbl="revTx" presStyleIdx="1" presStyleCnt="4">
        <dgm:presLayoutVars/>
      </dgm:prSet>
      <dgm:spPr/>
    </dgm:pt>
    <dgm:pt modelId="{4D16AEA3-B197-4EAF-9CE2-5CB50D229C45}" type="pres">
      <dgm:prSet presAssocID="{92A232EC-F825-4B48-924E-B265C07DDA37}" presName="sibTrans" presStyleCnt="0"/>
      <dgm:spPr/>
    </dgm:pt>
    <dgm:pt modelId="{B67B2F38-7A0D-49ED-8133-C67720B2E95C}" type="pres">
      <dgm:prSet presAssocID="{F95B9A50-4A41-4D9E-BD22-2B68866FDF81}" presName="compNode" presStyleCnt="0"/>
      <dgm:spPr/>
    </dgm:pt>
    <dgm:pt modelId="{65A92EF1-4CAF-491D-A7EF-BF5F1180DABF}" type="pres">
      <dgm:prSet presAssocID="{F95B9A50-4A41-4D9E-BD22-2B68866FDF8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8C303941-3DEC-4505-94FC-3B338A29A00C}" type="pres">
      <dgm:prSet presAssocID="{F95B9A50-4A41-4D9E-BD22-2B68866FDF81}" presName="iconSpace" presStyleCnt="0"/>
      <dgm:spPr/>
    </dgm:pt>
    <dgm:pt modelId="{5B3C7F5B-3F64-4860-BC6E-8788B22277FF}" type="pres">
      <dgm:prSet presAssocID="{F95B9A50-4A41-4D9E-BD22-2B68866FDF81}" presName="parTx" presStyleLbl="revTx" presStyleIdx="2" presStyleCnt="4">
        <dgm:presLayoutVars>
          <dgm:chMax val="0"/>
          <dgm:chPref val="0"/>
        </dgm:presLayoutVars>
      </dgm:prSet>
      <dgm:spPr/>
    </dgm:pt>
    <dgm:pt modelId="{D299C79A-BC84-48A7-9FF3-15F3F6192109}" type="pres">
      <dgm:prSet presAssocID="{F95B9A50-4A41-4D9E-BD22-2B68866FDF81}" presName="txSpace" presStyleCnt="0"/>
      <dgm:spPr/>
    </dgm:pt>
    <dgm:pt modelId="{7B65837F-56D1-4690-B681-C1E7E9EC65F7}" type="pres">
      <dgm:prSet presAssocID="{F95B9A50-4A41-4D9E-BD22-2B68866FDF81}" presName="desTx" presStyleLbl="revTx" presStyleIdx="3" presStyleCnt="4">
        <dgm:presLayoutVars/>
      </dgm:prSet>
      <dgm:spPr/>
    </dgm:pt>
  </dgm:ptLst>
  <dgm:cxnLst>
    <dgm:cxn modelId="{87420C04-E9C2-43B3-A977-BB4409500370}" type="presOf" srcId="{637A4FA7-DA9F-46B7-AEB1-5334E88FD0F5}" destId="{003B751C-4526-4D9F-828C-8F379D6C9BDC}" srcOrd="0" destOrd="0" presId="urn:microsoft.com/office/officeart/2018/5/layout/CenteredIconLabelDescriptionList"/>
    <dgm:cxn modelId="{5A7D920A-D874-4ED1-B2BB-ED53602E9B60}" srcId="{DA48FF12-1B4C-4D7C-9253-239BCAD9BBFD}" destId="{637A4FA7-DA9F-46B7-AEB1-5334E88FD0F5}" srcOrd="0" destOrd="0" parTransId="{BB649443-D305-4453-B78B-8A59BBDB4137}" sibTransId="{92A232EC-F825-4B48-924E-B265C07DDA37}"/>
    <dgm:cxn modelId="{3A28C40A-74D7-460A-847D-3310675B985B}" type="presOf" srcId="{D3467CA5-E000-4CBB-B0A7-B47B19FF07B3}" destId="{016155FB-6162-41BD-B8DF-05A79BF6D7D3}" srcOrd="0" destOrd="1" presId="urn:microsoft.com/office/officeart/2018/5/layout/CenteredIconLabelDescriptionList"/>
    <dgm:cxn modelId="{FD417018-9291-462D-B36F-3F36376CC331}" type="presOf" srcId="{254C745E-889E-4E2E-BFC1-B931804569B0}" destId="{016155FB-6162-41BD-B8DF-05A79BF6D7D3}" srcOrd="0" destOrd="0" presId="urn:microsoft.com/office/officeart/2018/5/layout/CenteredIconLabelDescriptionList"/>
    <dgm:cxn modelId="{CCAEF021-96DB-4175-B113-474362AE8149}" srcId="{637A4FA7-DA9F-46B7-AEB1-5334E88FD0F5}" destId="{254C745E-889E-4E2E-BFC1-B931804569B0}" srcOrd="0" destOrd="0" parTransId="{033802E4-1CA3-493F-B329-BE78A4098FB1}" sibTransId="{AA0D1E19-6EFB-4227-A37F-9AA793934D7E}"/>
    <dgm:cxn modelId="{DA306694-BB52-45E6-A1EF-6DED5CBB6505}" srcId="{DA48FF12-1B4C-4D7C-9253-239BCAD9BBFD}" destId="{F95B9A50-4A41-4D9E-BD22-2B68866FDF81}" srcOrd="1" destOrd="0" parTransId="{CC40DF5C-D65F-4DA5-9189-A32BEBECEEB2}" sibTransId="{45EDC634-C6A3-46FC-8749-2214CC204886}"/>
    <dgm:cxn modelId="{96AA06AC-9C08-41E2-8EB0-2473AFA5A594}" type="presOf" srcId="{F95B9A50-4A41-4D9E-BD22-2B68866FDF81}" destId="{5B3C7F5B-3F64-4860-BC6E-8788B22277FF}" srcOrd="0" destOrd="0" presId="urn:microsoft.com/office/officeart/2018/5/layout/CenteredIconLabelDescriptionList"/>
    <dgm:cxn modelId="{2D3F7CAC-7063-4AF4-8CBC-9873DFCDDB2E}" srcId="{637A4FA7-DA9F-46B7-AEB1-5334E88FD0F5}" destId="{D3467CA5-E000-4CBB-B0A7-B47B19FF07B3}" srcOrd="1" destOrd="0" parTransId="{D67753F4-6D65-43A4-8E68-0E2A32A75FE4}" sibTransId="{5FE66CE1-7633-4A8A-B620-9FDBBC878159}"/>
    <dgm:cxn modelId="{9DF3B4C7-88C3-4246-A64A-73B3880EB437}" srcId="{F95B9A50-4A41-4D9E-BD22-2B68866FDF81}" destId="{DBF9E2D2-472E-4EC3-99D6-3EC63C62E649}" srcOrd="0" destOrd="0" parTransId="{22A73B97-D480-48A8-8860-61468518EEB1}" sibTransId="{A49A32BC-585C-4936-8FF8-28C9C65BA410}"/>
    <dgm:cxn modelId="{988192E3-7E1E-4834-85FE-1EC9544DD95B}" type="presOf" srcId="{DA48FF12-1B4C-4D7C-9253-239BCAD9BBFD}" destId="{97C71873-DFE1-4140-AB94-4BB4C83D1C01}" srcOrd="0" destOrd="0" presId="urn:microsoft.com/office/officeart/2018/5/layout/CenteredIconLabelDescriptionList"/>
    <dgm:cxn modelId="{2D19E7F5-484F-4C08-A047-760B55C04041}" type="presOf" srcId="{DBF9E2D2-472E-4EC3-99D6-3EC63C62E649}" destId="{7B65837F-56D1-4690-B681-C1E7E9EC65F7}" srcOrd="0" destOrd="0" presId="urn:microsoft.com/office/officeart/2018/5/layout/CenteredIconLabelDescriptionList"/>
    <dgm:cxn modelId="{859C6FAF-A1CC-4EB5-9E23-7D28D8D5F180}" type="presParOf" srcId="{97C71873-DFE1-4140-AB94-4BB4C83D1C01}" destId="{C7FEB019-8AAA-4204-9983-073545972925}" srcOrd="0" destOrd="0" presId="urn:microsoft.com/office/officeart/2018/5/layout/CenteredIconLabelDescriptionList"/>
    <dgm:cxn modelId="{F68EF19B-E541-42A5-8B07-6E2876208DC0}" type="presParOf" srcId="{C7FEB019-8AAA-4204-9983-073545972925}" destId="{C57BFE6A-895E-4082-BB7E-0C7CE5E1D415}" srcOrd="0" destOrd="0" presId="urn:microsoft.com/office/officeart/2018/5/layout/CenteredIconLabelDescriptionList"/>
    <dgm:cxn modelId="{5EDC7D7A-A08E-4CAB-B011-7B5C48765761}" type="presParOf" srcId="{C7FEB019-8AAA-4204-9983-073545972925}" destId="{33E47E48-E11B-44BA-9302-FC5321FD51DC}" srcOrd="1" destOrd="0" presId="urn:microsoft.com/office/officeart/2018/5/layout/CenteredIconLabelDescriptionList"/>
    <dgm:cxn modelId="{BEF7B173-03F1-4027-898B-F40A1D1CFDB1}" type="presParOf" srcId="{C7FEB019-8AAA-4204-9983-073545972925}" destId="{003B751C-4526-4D9F-828C-8F379D6C9BDC}" srcOrd="2" destOrd="0" presId="urn:microsoft.com/office/officeart/2018/5/layout/CenteredIconLabelDescriptionList"/>
    <dgm:cxn modelId="{4A5B2C40-51A1-472B-A7AC-398111F6ED04}" type="presParOf" srcId="{C7FEB019-8AAA-4204-9983-073545972925}" destId="{C468F3B8-D277-4B8B-80D1-C26F632E41B0}" srcOrd="3" destOrd="0" presId="urn:microsoft.com/office/officeart/2018/5/layout/CenteredIconLabelDescriptionList"/>
    <dgm:cxn modelId="{9D70F1FC-4238-4D66-A3D8-95218A72D50F}" type="presParOf" srcId="{C7FEB019-8AAA-4204-9983-073545972925}" destId="{016155FB-6162-41BD-B8DF-05A79BF6D7D3}" srcOrd="4" destOrd="0" presId="urn:microsoft.com/office/officeart/2018/5/layout/CenteredIconLabelDescriptionList"/>
    <dgm:cxn modelId="{CBB22326-CA26-4A02-A8F9-4CFFB717189D}" type="presParOf" srcId="{97C71873-DFE1-4140-AB94-4BB4C83D1C01}" destId="{4D16AEA3-B197-4EAF-9CE2-5CB50D229C45}" srcOrd="1" destOrd="0" presId="urn:microsoft.com/office/officeart/2018/5/layout/CenteredIconLabelDescriptionList"/>
    <dgm:cxn modelId="{D9B11A1F-EB95-4547-92BA-DED72DC5E65D}" type="presParOf" srcId="{97C71873-DFE1-4140-AB94-4BB4C83D1C01}" destId="{B67B2F38-7A0D-49ED-8133-C67720B2E95C}" srcOrd="2" destOrd="0" presId="urn:microsoft.com/office/officeart/2018/5/layout/CenteredIconLabelDescriptionList"/>
    <dgm:cxn modelId="{F4413B88-4CC9-4C2D-A0D9-9979A287F9AA}" type="presParOf" srcId="{B67B2F38-7A0D-49ED-8133-C67720B2E95C}" destId="{65A92EF1-4CAF-491D-A7EF-BF5F1180DABF}" srcOrd="0" destOrd="0" presId="urn:microsoft.com/office/officeart/2018/5/layout/CenteredIconLabelDescriptionList"/>
    <dgm:cxn modelId="{DAF465C1-6E1C-49C9-AC11-D1BFEA78E181}" type="presParOf" srcId="{B67B2F38-7A0D-49ED-8133-C67720B2E95C}" destId="{8C303941-3DEC-4505-94FC-3B338A29A00C}" srcOrd="1" destOrd="0" presId="urn:microsoft.com/office/officeart/2018/5/layout/CenteredIconLabelDescriptionList"/>
    <dgm:cxn modelId="{B1248434-BFDE-487A-8DD8-EF7AEA0B4A81}" type="presParOf" srcId="{B67B2F38-7A0D-49ED-8133-C67720B2E95C}" destId="{5B3C7F5B-3F64-4860-BC6E-8788B22277FF}" srcOrd="2" destOrd="0" presId="urn:microsoft.com/office/officeart/2018/5/layout/CenteredIconLabelDescriptionList"/>
    <dgm:cxn modelId="{C41FDAFF-C6A4-46F4-812E-BA50022341FF}" type="presParOf" srcId="{B67B2F38-7A0D-49ED-8133-C67720B2E95C}" destId="{D299C79A-BC84-48A7-9FF3-15F3F6192109}" srcOrd="3" destOrd="0" presId="urn:microsoft.com/office/officeart/2018/5/layout/CenteredIconLabelDescriptionList"/>
    <dgm:cxn modelId="{423B7CBE-924B-46EF-9878-DEFD845A5253}" type="presParOf" srcId="{B67B2F38-7A0D-49ED-8133-C67720B2E95C}" destId="{7B65837F-56D1-4690-B681-C1E7E9EC65F7}"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F6D5E4-3DE1-4819-A1A1-C3A80B10881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89B4E2F-C781-4C12-A5D9-964CF4CF27CE}">
      <dgm:prSet/>
      <dgm:spPr/>
      <dgm:t>
        <a:bodyPr/>
        <a:lstStyle/>
        <a:p>
          <a:r>
            <a:rPr lang="nl-BE" dirty="0" err="1"/>
            <a:t>Admin</a:t>
          </a:r>
          <a:r>
            <a:rPr lang="nl-BE" dirty="0"/>
            <a:t> / support tools</a:t>
          </a:r>
          <a:endParaRPr lang="en-US" dirty="0"/>
        </a:p>
      </dgm:t>
    </dgm:pt>
    <dgm:pt modelId="{41C13EDD-80DB-4C1A-A474-0F265354AB0B}" type="parTrans" cxnId="{4F28AB32-1D28-40E8-A0CD-D94E8EAEE852}">
      <dgm:prSet/>
      <dgm:spPr/>
      <dgm:t>
        <a:bodyPr/>
        <a:lstStyle/>
        <a:p>
          <a:endParaRPr lang="en-US"/>
        </a:p>
      </dgm:t>
    </dgm:pt>
    <dgm:pt modelId="{40DAF167-7D57-4AD4-9D06-A9CBD1F253BB}" type="sibTrans" cxnId="{4F28AB32-1D28-40E8-A0CD-D94E8EAEE852}">
      <dgm:prSet/>
      <dgm:spPr/>
      <dgm:t>
        <a:bodyPr/>
        <a:lstStyle/>
        <a:p>
          <a:endParaRPr lang="en-US"/>
        </a:p>
      </dgm:t>
    </dgm:pt>
    <dgm:pt modelId="{BA1503BF-04DF-4785-A023-60B5F06B57F5}">
      <dgm:prSet/>
      <dgm:spPr/>
      <dgm:t>
        <a:bodyPr/>
        <a:lstStyle/>
        <a:p>
          <a:r>
            <a:rPr lang="en-GB"/>
            <a:t>Micro-frontends after WebAssembly release</a:t>
          </a:r>
          <a:endParaRPr lang="en-US"/>
        </a:p>
      </dgm:t>
    </dgm:pt>
    <dgm:pt modelId="{AE37F844-3F62-476B-AABB-50B64C815A85}" type="parTrans" cxnId="{C0D0D6FF-87CD-4360-9A56-11667F90AC09}">
      <dgm:prSet/>
      <dgm:spPr/>
      <dgm:t>
        <a:bodyPr/>
        <a:lstStyle/>
        <a:p>
          <a:endParaRPr lang="en-US"/>
        </a:p>
      </dgm:t>
    </dgm:pt>
    <dgm:pt modelId="{42CE1B9B-935B-42C5-8660-677785B51A81}" type="sibTrans" cxnId="{C0D0D6FF-87CD-4360-9A56-11667F90AC09}">
      <dgm:prSet/>
      <dgm:spPr/>
      <dgm:t>
        <a:bodyPr/>
        <a:lstStyle/>
        <a:p>
          <a:endParaRPr lang="en-US"/>
        </a:p>
      </dgm:t>
    </dgm:pt>
    <dgm:pt modelId="{7B833913-CA6D-4D64-8B7D-99F1A2CF4F86}" type="pres">
      <dgm:prSet presAssocID="{D1F6D5E4-3DE1-4819-A1A1-C3A80B108817}" presName="root" presStyleCnt="0">
        <dgm:presLayoutVars>
          <dgm:dir/>
          <dgm:resizeHandles val="exact"/>
        </dgm:presLayoutVars>
      </dgm:prSet>
      <dgm:spPr/>
    </dgm:pt>
    <dgm:pt modelId="{4B8922F3-87A4-4D4A-9C71-394326AD26FD}" type="pres">
      <dgm:prSet presAssocID="{C89B4E2F-C781-4C12-A5D9-964CF4CF27CE}" presName="compNode" presStyleCnt="0"/>
      <dgm:spPr/>
    </dgm:pt>
    <dgm:pt modelId="{F4BEBD1F-9028-465F-8B06-DA12FF304816}" type="pres">
      <dgm:prSet presAssocID="{C89B4E2F-C781-4C12-A5D9-964CF4CF27CE}" presName="bgRect" presStyleLbl="bgShp" presStyleIdx="0" presStyleCnt="2"/>
      <dgm:spPr/>
    </dgm:pt>
    <dgm:pt modelId="{EC5E673A-B070-44C0-A359-D1173092E6B4}" type="pres">
      <dgm:prSet presAssocID="{C89B4E2F-C781-4C12-A5D9-964CF4CF27C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nd Chime"/>
        </a:ext>
      </dgm:extLst>
    </dgm:pt>
    <dgm:pt modelId="{B9EDAE19-A8F7-4093-8024-BFA117C7DC70}" type="pres">
      <dgm:prSet presAssocID="{C89B4E2F-C781-4C12-A5D9-964CF4CF27CE}" presName="spaceRect" presStyleCnt="0"/>
      <dgm:spPr/>
    </dgm:pt>
    <dgm:pt modelId="{BAE45D35-D16A-4EAE-BF79-2429F52012D5}" type="pres">
      <dgm:prSet presAssocID="{C89B4E2F-C781-4C12-A5D9-964CF4CF27CE}" presName="parTx" presStyleLbl="revTx" presStyleIdx="0" presStyleCnt="2">
        <dgm:presLayoutVars>
          <dgm:chMax val="0"/>
          <dgm:chPref val="0"/>
        </dgm:presLayoutVars>
      </dgm:prSet>
      <dgm:spPr/>
    </dgm:pt>
    <dgm:pt modelId="{8F242A78-D8EA-4E08-88A6-342E812DACDD}" type="pres">
      <dgm:prSet presAssocID="{40DAF167-7D57-4AD4-9D06-A9CBD1F253BB}" presName="sibTrans" presStyleCnt="0"/>
      <dgm:spPr/>
    </dgm:pt>
    <dgm:pt modelId="{2142DF28-5776-49F0-AD14-880A7A84FB2A}" type="pres">
      <dgm:prSet presAssocID="{BA1503BF-04DF-4785-A023-60B5F06B57F5}" presName="compNode" presStyleCnt="0"/>
      <dgm:spPr/>
    </dgm:pt>
    <dgm:pt modelId="{ABE12BA2-3663-4EA3-AF14-71383925B079}" type="pres">
      <dgm:prSet presAssocID="{BA1503BF-04DF-4785-A023-60B5F06B57F5}" presName="bgRect" presStyleLbl="bgShp" presStyleIdx="1" presStyleCnt="2"/>
      <dgm:spPr/>
    </dgm:pt>
    <dgm:pt modelId="{07B5452B-919A-4D81-A362-AC29D618132A}" type="pres">
      <dgm:prSet presAssocID="{BA1503BF-04DF-4785-A023-60B5F06B57F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BD904186-0C81-43D6-8282-83F700ECFC0A}" type="pres">
      <dgm:prSet presAssocID="{BA1503BF-04DF-4785-A023-60B5F06B57F5}" presName="spaceRect" presStyleCnt="0"/>
      <dgm:spPr/>
    </dgm:pt>
    <dgm:pt modelId="{ECEAE479-17A3-4E4C-9974-6C79941EFB46}" type="pres">
      <dgm:prSet presAssocID="{BA1503BF-04DF-4785-A023-60B5F06B57F5}" presName="parTx" presStyleLbl="revTx" presStyleIdx="1" presStyleCnt="2">
        <dgm:presLayoutVars>
          <dgm:chMax val="0"/>
          <dgm:chPref val="0"/>
        </dgm:presLayoutVars>
      </dgm:prSet>
      <dgm:spPr/>
    </dgm:pt>
  </dgm:ptLst>
  <dgm:cxnLst>
    <dgm:cxn modelId="{4F28AB32-1D28-40E8-A0CD-D94E8EAEE852}" srcId="{D1F6D5E4-3DE1-4819-A1A1-C3A80B108817}" destId="{C89B4E2F-C781-4C12-A5D9-964CF4CF27CE}" srcOrd="0" destOrd="0" parTransId="{41C13EDD-80DB-4C1A-A474-0F265354AB0B}" sibTransId="{40DAF167-7D57-4AD4-9D06-A9CBD1F253BB}"/>
    <dgm:cxn modelId="{C3297353-FDA0-49ED-A810-320D195DC3F2}" type="presOf" srcId="{BA1503BF-04DF-4785-A023-60B5F06B57F5}" destId="{ECEAE479-17A3-4E4C-9974-6C79941EFB46}" srcOrd="0" destOrd="0" presId="urn:microsoft.com/office/officeart/2018/2/layout/IconVerticalSolidList"/>
    <dgm:cxn modelId="{48045480-173F-4A44-9550-4AF34F1E749A}" type="presOf" srcId="{C89B4E2F-C781-4C12-A5D9-964CF4CF27CE}" destId="{BAE45D35-D16A-4EAE-BF79-2429F52012D5}" srcOrd="0" destOrd="0" presId="urn:microsoft.com/office/officeart/2018/2/layout/IconVerticalSolidList"/>
    <dgm:cxn modelId="{04F3DED8-BCE4-48B4-A99C-4FB2DB4CC55D}" type="presOf" srcId="{D1F6D5E4-3DE1-4819-A1A1-C3A80B108817}" destId="{7B833913-CA6D-4D64-8B7D-99F1A2CF4F86}" srcOrd="0" destOrd="0" presId="urn:microsoft.com/office/officeart/2018/2/layout/IconVerticalSolidList"/>
    <dgm:cxn modelId="{C0D0D6FF-87CD-4360-9A56-11667F90AC09}" srcId="{D1F6D5E4-3DE1-4819-A1A1-C3A80B108817}" destId="{BA1503BF-04DF-4785-A023-60B5F06B57F5}" srcOrd="1" destOrd="0" parTransId="{AE37F844-3F62-476B-AABB-50B64C815A85}" sibTransId="{42CE1B9B-935B-42C5-8660-677785B51A81}"/>
    <dgm:cxn modelId="{74491C30-430B-42E0-B6FB-F26CC00C951D}" type="presParOf" srcId="{7B833913-CA6D-4D64-8B7D-99F1A2CF4F86}" destId="{4B8922F3-87A4-4D4A-9C71-394326AD26FD}" srcOrd="0" destOrd="0" presId="urn:microsoft.com/office/officeart/2018/2/layout/IconVerticalSolidList"/>
    <dgm:cxn modelId="{2DEAFE90-AF16-442D-A2EA-927FCF1E474A}" type="presParOf" srcId="{4B8922F3-87A4-4D4A-9C71-394326AD26FD}" destId="{F4BEBD1F-9028-465F-8B06-DA12FF304816}" srcOrd="0" destOrd="0" presId="urn:microsoft.com/office/officeart/2018/2/layout/IconVerticalSolidList"/>
    <dgm:cxn modelId="{CE613B51-BC38-4CAF-A110-2214D37FE51F}" type="presParOf" srcId="{4B8922F3-87A4-4D4A-9C71-394326AD26FD}" destId="{EC5E673A-B070-44C0-A359-D1173092E6B4}" srcOrd="1" destOrd="0" presId="urn:microsoft.com/office/officeart/2018/2/layout/IconVerticalSolidList"/>
    <dgm:cxn modelId="{8742DFD5-FE10-4C8F-916A-7356034F3A40}" type="presParOf" srcId="{4B8922F3-87A4-4D4A-9C71-394326AD26FD}" destId="{B9EDAE19-A8F7-4093-8024-BFA117C7DC70}" srcOrd="2" destOrd="0" presId="urn:microsoft.com/office/officeart/2018/2/layout/IconVerticalSolidList"/>
    <dgm:cxn modelId="{8477168D-E620-402C-8F80-B488A91F9CFE}" type="presParOf" srcId="{4B8922F3-87A4-4D4A-9C71-394326AD26FD}" destId="{BAE45D35-D16A-4EAE-BF79-2429F52012D5}" srcOrd="3" destOrd="0" presId="urn:microsoft.com/office/officeart/2018/2/layout/IconVerticalSolidList"/>
    <dgm:cxn modelId="{CA25D77D-66CD-455C-823C-790ED686BA9E}" type="presParOf" srcId="{7B833913-CA6D-4D64-8B7D-99F1A2CF4F86}" destId="{8F242A78-D8EA-4E08-88A6-342E812DACDD}" srcOrd="1" destOrd="0" presId="urn:microsoft.com/office/officeart/2018/2/layout/IconVerticalSolidList"/>
    <dgm:cxn modelId="{24D6EF24-82F6-4689-A8D8-8DC5F0FB84FC}" type="presParOf" srcId="{7B833913-CA6D-4D64-8B7D-99F1A2CF4F86}" destId="{2142DF28-5776-49F0-AD14-880A7A84FB2A}" srcOrd="2" destOrd="0" presId="urn:microsoft.com/office/officeart/2018/2/layout/IconVerticalSolidList"/>
    <dgm:cxn modelId="{FB2D6AA6-967D-4BF3-BD09-619C6BF6BD27}" type="presParOf" srcId="{2142DF28-5776-49F0-AD14-880A7A84FB2A}" destId="{ABE12BA2-3663-4EA3-AF14-71383925B079}" srcOrd="0" destOrd="0" presId="urn:microsoft.com/office/officeart/2018/2/layout/IconVerticalSolidList"/>
    <dgm:cxn modelId="{0E62EC48-ED68-4507-B33E-A630AB9FCC5C}" type="presParOf" srcId="{2142DF28-5776-49F0-AD14-880A7A84FB2A}" destId="{07B5452B-919A-4D81-A362-AC29D618132A}" srcOrd="1" destOrd="0" presId="urn:microsoft.com/office/officeart/2018/2/layout/IconVerticalSolidList"/>
    <dgm:cxn modelId="{252D25F8-AA08-4DF0-A9A9-404DE04FDA4C}" type="presParOf" srcId="{2142DF28-5776-49F0-AD14-880A7A84FB2A}" destId="{BD904186-0C81-43D6-8282-83F700ECFC0A}" srcOrd="2" destOrd="0" presId="urn:microsoft.com/office/officeart/2018/2/layout/IconVerticalSolidList"/>
    <dgm:cxn modelId="{79282F8D-5B52-4380-B026-6C601C923790}" type="presParOf" srcId="{2142DF28-5776-49F0-AD14-880A7A84FB2A}" destId="{ECEAE479-17A3-4E4C-9974-6C79941EFB4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48F55A-787D-4341-A485-D81EF680728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F68E73C-A30F-4AD7-9551-CE4414B7F72B}">
      <dgm:prSet/>
      <dgm:spPr/>
      <dgm:t>
        <a:bodyPr/>
        <a:lstStyle/>
        <a:p>
          <a:pPr>
            <a:lnSpc>
              <a:spcPct val="100000"/>
            </a:lnSpc>
          </a:pPr>
          <a:r>
            <a:rPr lang="nl-BE"/>
            <a:t>.NET</a:t>
          </a:r>
          <a:endParaRPr lang="en-US"/>
        </a:p>
      </dgm:t>
    </dgm:pt>
    <dgm:pt modelId="{55C4D5F1-FCD6-4190-9919-E27B29E950F9}" type="parTrans" cxnId="{E1327FAA-11CA-457A-9FB9-A6EEC4A5DE7B}">
      <dgm:prSet/>
      <dgm:spPr/>
      <dgm:t>
        <a:bodyPr/>
        <a:lstStyle/>
        <a:p>
          <a:endParaRPr lang="en-US"/>
        </a:p>
      </dgm:t>
    </dgm:pt>
    <dgm:pt modelId="{EFCFA0D7-4F8A-4D0A-AE8E-A80604DD4A1E}" type="sibTrans" cxnId="{E1327FAA-11CA-457A-9FB9-A6EEC4A5DE7B}">
      <dgm:prSet/>
      <dgm:spPr/>
      <dgm:t>
        <a:bodyPr/>
        <a:lstStyle/>
        <a:p>
          <a:endParaRPr lang="en-US"/>
        </a:p>
      </dgm:t>
    </dgm:pt>
    <dgm:pt modelId="{CE4CC9D5-7089-4FFB-97B5-254E156A4C60}">
      <dgm:prSet/>
      <dgm:spPr/>
      <dgm:t>
        <a:bodyPr/>
        <a:lstStyle/>
        <a:p>
          <a:pPr>
            <a:lnSpc>
              <a:spcPct val="100000"/>
            </a:lnSpc>
          </a:pPr>
          <a:r>
            <a:rPr lang="nl-BE"/>
            <a:t>Uno: XAML based</a:t>
          </a:r>
          <a:endParaRPr lang="en-US"/>
        </a:p>
      </dgm:t>
    </dgm:pt>
    <dgm:pt modelId="{1E7B96E2-451E-46E9-9574-656906ACBF06}" type="parTrans" cxnId="{532234C8-D2DF-457E-BD09-D7438B847F42}">
      <dgm:prSet/>
      <dgm:spPr/>
      <dgm:t>
        <a:bodyPr/>
        <a:lstStyle/>
        <a:p>
          <a:endParaRPr lang="en-US"/>
        </a:p>
      </dgm:t>
    </dgm:pt>
    <dgm:pt modelId="{70B6BF5B-EA8C-467D-A6DE-D60DD1D62823}" type="sibTrans" cxnId="{532234C8-D2DF-457E-BD09-D7438B847F42}">
      <dgm:prSet/>
      <dgm:spPr/>
      <dgm:t>
        <a:bodyPr/>
        <a:lstStyle/>
        <a:p>
          <a:endParaRPr lang="en-US"/>
        </a:p>
      </dgm:t>
    </dgm:pt>
    <dgm:pt modelId="{3D8B5789-F521-410A-9972-B2B605306F0F}">
      <dgm:prSet/>
      <dgm:spPr/>
      <dgm:t>
        <a:bodyPr/>
        <a:lstStyle/>
        <a:p>
          <a:pPr>
            <a:lnSpc>
              <a:spcPct val="100000"/>
            </a:lnSpc>
          </a:pPr>
          <a:r>
            <a:rPr lang="nl-BE" dirty="0" err="1"/>
            <a:t>Ooui</a:t>
          </a:r>
          <a:r>
            <a:rPr lang="nl-BE" dirty="0"/>
            <a:t>: </a:t>
          </a:r>
          <a:r>
            <a:rPr lang="nl-BE" dirty="0" err="1"/>
            <a:t>Xamarin</a:t>
          </a:r>
          <a:r>
            <a:rPr lang="nl-BE" dirty="0"/>
            <a:t> Forms</a:t>
          </a:r>
          <a:endParaRPr lang="en-US" dirty="0"/>
        </a:p>
      </dgm:t>
    </dgm:pt>
    <dgm:pt modelId="{D51A37F0-C219-4FF8-8955-E8E38780D0AE}" type="parTrans" cxnId="{580F3299-2D8C-4DC4-9EEF-CAF4E00624F9}">
      <dgm:prSet/>
      <dgm:spPr/>
      <dgm:t>
        <a:bodyPr/>
        <a:lstStyle/>
        <a:p>
          <a:endParaRPr lang="en-US"/>
        </a:p>
      </dgm:t>
    </dgm:pt>
    <dgm:pt modelId="{8D1BF573-4B32-412B-9CC2-D7738D16760D}" type="sibTrans" cxnId="{580F3299-2D8C-4DC4-9EEF-CAF4E00624F9}">
      <dgm:prSet/>
      <dgm:spPr/>
      <dgm:t>
        <a:bodyPr/>
        <a:lstStyle/>
        <a:p>
          <a:endParaRPr lang="en-US"/>
        </a:p>
      </dgm:t>
    </dgm:pt>
    <dgm:pt modelId="{3E0CD920-6DE6-434D-A94F-F396230F766B}">
      <dgm:prSet/>
      <dgm:spPr/>
      <dgm:t>
        <a:bodyPr/>
        <a:lstStyle/>
        <a:p>
          <a:pPr>
            <a:lnSpc>
              <a:spcPct val="100000"/>
            </a:lnSpc>
          </a:pPr>
          <a:r>
            <a:rPr lang="nl-BE"/>
            <a:t>Non .NET</a:t>
          </a:r>
          <a:endParaRPr lang="en-US"/>
        </a:p>
      </dgm:t>
    </dgm:pt>
    <dgm:pt modelId="{7A1A5400-0E96-472A-ADC3-A766A92B3531}" type="parTrans" cxnId="{8208222E-29C9-489E-A4C7-17D799A28FFA}">
      <dgm:prSet/>
      <dgm:spPr/>
      <dgm:t>
        <a:bodyPr/>
        <a:lstStyle/>
        <a:p>
          <a:endParaRPr lang="en-US"/>
        </a:p>
      </dgm:t>
    </dgm:pt>
    <dgm:pt modelId="{C87EF596-5152-4F9E-BD56-3CE8CA27F03E}" type="sibTrans" cxnId="{8208222E-29C9-489E-A4C7-17D799A28FFA}">
      <dgm:prSet/>
      <dgm:spPr/>
      <dgm:t>
        <a:bodyPr/>
        <a:lstStyle/>
        <a:p>
          <a:endParaRPr lang="en-US"/>
        </a:p>
      </dgm:t>
    </dgm:pt>
    <dgm:pt modelId="{CE14C0A5-21CE-4726-8815-B22F4DB8B1F0}">
      <dgm:prSet/>
      <dgm:spPr/>
      <dgm:t>
        <a:bodyPr/>
        <a:lstStyle/>
        <a:p>
          <a:pPr>
            <a:lnSpc>
              <a:spcPct val="100000"/>
            </a:lnSpc>
          </a:pPr>
          <a:r>
            <a:rPr lang="nl-BE"/>
            <a:t>Yew &amp; Seed: Rust based</a:t>
          </a:r>
          <a:endParaRPr lang="en-US"/>
        </a:p>
      </dgm:t>
    </dgm:pt>
    <dgm:pt modelId="{0858FD93-5E8D-4C3E-89DF-05B6115646E0}" type="parTrans" cxnId="{56D24D0E-F1B1-4BBD-B7D8-2E2FAEB29678}">
      <dgm:prSet/>
      <dgm:spPr/>
      <dgm:t>
        <a:bodyPr/>
        <a:lstStyle/>
        <a:p>
          <a:endParaRPr lang="en-US"/>
        </a:p>
      </dgm:t>
    </dgm:pt>
    <dgm:pt modelId="{53327D50-3F14-463E-B78A-C64F18339D5E}" type="sibTrans" cxnId="{56D24D0E-F1B1-4BBD-B7D8-2E2FAEB29678}">
      <dgm:prSet/>
      <dgm:spPr/>
      <dgm:t>
        <a:bodyPr/>
        <a:lstStyle/>
        <a:p>
          <a:endParaRPr lang="en-US"/>
        </a:p>
      </dgm:t>
    </dgm:pt>
    <dgm:pt modelId="{632B17B0-1996-4F68-8296-F7CFC6401E2D}">
      <dgm:prSet/>
      <dgm:spPr/>
      <dgm:t>
        <a:bodyPr/>
        <a:lstStyle/>
        <a:p>
          <a:pPr>
            <a:lnSpc>
              <a:spcPct val="100000"/>
            </a:lnSpc>
          </a:pPr>
          <a:r>
            <a:rPr lang="nl-BE" dirty="0" err="1"/>
            <a:t>Vugu</a:t>
          </a:r>
          <a:r>
            <a:rPr lang="nl-BE" dirty="0"/>
            <a:t>: Go </a:t>
          </a:r>
          <a:r>
            <a:rPr lang="nl-BE" dirty="0" err="1"/>
            <a:t>based</a:t>
          </a:r>
          <a:endParaRPr lang="en-US" dirty="0"/>
        </a:p>
      </dgm:t>
    </dgm:pt>
    <dgm:pt modelId="{580F560A-D1A2-4C43-B033-CBFD4A1EFAEE}" type="parTrans" cxnId="{18DD603C-55E7-43C4-9A0D-E395E73D723D}">
      <dgm:prSet/>
      <dgm:spPr/>
      <dgm:t>
        <a:bodyPr/>
        <a:lstStyle/>
        <a:p>
          <a:endParaRPr lang="en-US"/>
        </a:p>
      </dgm:t>
    </dgm:pt>
    <dgm:pt modelId="{03140C3A-B041-40C7-B67D-ED32BFDBEF9A}" type="sibTrans" cxnId="{18DD603C-55E7-43C4-9A0D-E395E73D723D}">
      <dgm:prSet/>
      <dgm:spPr/>
      <dgm:t>
        <a:bodyPr/>
        <a:lstStyle/>
        <a:p>
          <a:endParaRPr lang="en-US"/>
        </a:p>
      </dgm:t>
    </dgm:pt>
    <dgm:pt modelId="{CFBD4BD2-A857-4D6F-8F23-1EA275170E58}" type="pres">
      <dgm:prSet presAssocID="{7C48F55A-787D-4341-A485-D81EF6807283}" presName="root" presStyleCnt="0">
        <dgm:presLayoutVars>
          <dgm:dir/>
          <dgm:resizeHandles val="exact"/>
        </dgm:presLayoutVars>
      </dgm:prSet>
      <dgm:spPr/>
    </dgm:pt>
    <dgm:pt modelId="{336BB701-96FE-47D7-ABB3-DC7F2A6B0E0A}" type="pres">
      <dgm:prSet presAssocID="{0F68E73C-A30F-4AD7-9551-CE4414B7F72B}" presName="compNode" presStyleCnt="0"/>
      <dgm:spPr/>
    </dgm:pt>
    <dgm:pt modelId="{1214328E-E338-48A8-A343-9FDC9A64D3BC}" type="pres">
      <dgm:prSet presAssocID="{0F68E73C-A30F-4AD7-9551-CE4414B7F72B}" presName="bgRect" presStyleLbl="bgShp" presStyleIdx="0" presStyleCnt="2"/>
      <dgm:spPr/>
    </dgm:pt>
    <dgm:pt modelId="{A3076EAD-3A31-4626-8052-12834285C4FA}" type="pres">
      <dgm:prSet presAssocID="{0F68E73C-A30F-4AD7-9551-CE4414B7F72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BBC679DF-DC77-4A59-93A3-930BD6DC4931}" type="pres">
      <dgm:prSet presAssocID="{0F68E73C-A30F-4AD7-9551-CE4414B7F72B}" presName="spaceRect" presStyleCnt="0"/>
      <dgm:spPr/>
    </dgm:pt>
    <dgm:pt modelId="{69201160-505B-4796-910C-1265D9EEA0DD}" type="pres">
      <dgm:prSet presAssocID="{0F68E73C-A30F-4AD7-9551-CE4414B7F72B}" presName="parTx" presStyleLbl="revTx" presStyleIdx="0" presStyleCnt="4">
        <dgm:presLayoutVars>
          <dgm:chMax val="0"/>
          <dgm:chPref val="0"/>
        </dgm:presLayoutVars>
      </dgm:prSet>
      <dgm:spPr/>
    </dgm:pt>
    <dgm:pt modelId="{B90EAF06-8FA8-4306-88C5-B915EB31A0F9}" type="pres">
      <dgm:prSet presAssocID="{0F68E73C-A30F-4AD7-9551-CE4414B7F72B}" presName="desTx" presStyleLbl="revTx" presStyleIdx="1" presStyleCnt="4">
        <dgm:presLayoutVars/>
      </dgm:prSet>
      <dgm:spPr/>
    </dgm:pt>
    <dgm:pt modelId="{CD2C8486-A0FC-4A9C-B7EA-650066081D48}" type="pres">
      <dgm:prSet presAssocID="{EFCFA0D7-4F8A-4D0A-AE8E-A80604DD4A1E}" presName="sibTrans" presStyleCnt="0"/>
      <dgm:spPr/>
    </dgm:pt>
    <dgm:pt modelId="{56B7181F-940F-433E-B61A-C02E48A327CC}" type="pres">
      <dgm:prSet presAssocID="{3E0CD920-6DE6-434D-A94F-F396230F766B}" presName="compNode" presStyleCnt="0"/>
      <dgm:spPr/>
    </dgm:pt>
    <dgm:pt modelId="{F002F6ED-554D-476D-93BA-B37768D69D02}" type="pres">
      <dgm:prSet presAssocID="{3E0CD920-6DE6-434D-A94F-F396230F766B}" presName="bgRect" presStyleLbl="bgShp" presStyleIdx="1" presStyleCnt="2"/>
      <dgm:spPr/>
    </dgm:pt>
    <dgm:pt modelId="{E847C074-9EEF-46B8-92A2-CE56010E65D1}" type="pres">
      <dgm:prSet presAssocID="{3E0CD920-6DE6-434D-A94F-F396230F766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B5E0E012-E111-4B8C-BF54-49ECA1D1B368}" type="pres">
      <dgm:prSet presAssocID="{3E0CD920-6DE6-434D-A94F-F396230F766B}" presName="spaceRect" presStyleCnt="0"/>
      <dgm:spPr/>
    </dgm:pt>
    <dgm:pt modelId="{F6BEA066-38CC-4571-BB70-5CC11521DCFB}" type="pres">
      <dgm:prSet presAssocID="{3E0CD920-6DE6-434D-A94F-F396230F766B}" presName="parTx" presStyleLbl="revTx" presStyleIdx="2" presStyleCnt="4">
        <dgm:presLayoutVars>
          <dgm:chMax val="0"/>
          <dgm:chPref val="0"/>
        </dgm:presLayoutVars>
      </dgm:prSet>
      <dgm:spPr/>
    </dgm:pt>
    <dgm:pt modelId="{225B8E01-4360-4341-9163-9256820762F4}" type="pres">
      <dgm:prSet presAssocID="{3E0CD920-6DE6-434D-A94F-F396230F766B}" presName="desTx" presStyleLbl="revTx" presStyleIdx="3" presStyleCnt="4">
        <dgm:presLayoutVars/>
      </dgm:prSet>
      <dgm:spPr/>
    </dgm:pt>
  </dgm:ptLst>
  <dgm:cxnLst>
    <dgm:cxn modelId="{76A8F006-719F-42B8-AAE0-D0311B14BC3F}" type="presOf" srcId="{0F68E73C-A30F-4AD7-9551-CE4414B7F72B}" destId="{69201160-505B-4796-910C-1265D9EEA0DD}" srcOrd="0" destOrd="0" presId="urn:microsoft.com/office/officeart/2018/2/layout/IconVerticalSolidList"/>
    <dgm:cxn modelId="{35D7160B-E4D2-468B-8056-91C5C0E62B1F}" type="presOf" srcId="{632B17B0-1996-4F68-8296-F7CFC6401E2D}" destId="{225B8E01-4360-4341-9163-9256820762F4}" srcOrd="0" destOrd="1" presId="urn:microsoft.com/office/officeart/2018/2/layout/IconVerticalSolidList"/>
    <dgm:cxn modelId="{56D24D0E-F1B1-4BBD-B7D8-2E2FAEB29678}" srcId="{3E0CD920-6DE6-434D-A94F-F396230F766B}" destId="{CE14C0A5-21CE-4726-8815-B22F4DB8B1F0}" srcOrd="0" destOrd="0" parTransId="{0858FD93-5E8D-4C3E-89DF-05B6115646E0}" sibTransId="{53327D50-3F14-463E-B78A-C64F18339D5E}"/>
    <dgm:cxn modelId="{8208222E-29C9-489E-A4C7-17D799A28FFA}" srcId="{7C48F55A-787D-4341-A485-D81EF6807283}" destId="{3E0CD920-6DE6-434D-A94F-F396230F766B}" srcOrd="1" destOrd="0" parTransId="{7A1A5400-0E96-472A-ADC3-A766A92B3531}" sibTransId="{C87EF596-5152-4F9E-BD56-3CE8CA27F03E}"/>
    <dgm:cxn modelId="{FB8B6435-3799-4FC1-9E2F-CFA777B0515B}" type="presOf" srcId="{3E0CD920-6DE6-434D-A94F-F396230F766B}" destId="{F6BEA066-38CC-4571-BB70-5CC11521DCFB}" srcOrd="0" destOrd="0" presId="urn:microsoft.com/office/officeart/2018/2/layout/IconVerticalSolidList"/>
    <dgm:cxn modelId="{18DD603C-55E7-43C4-9A0D-E395E73D723D}" srcId="{3E0CD920-6DE6-434D-A94F-F396230F766B}" destId="{632B17B0-1996-4F68-8296-F7CFC6401E2D}" srcOrd="1" destOrd="0" parTransId="{580F560A-D1A2-4C43-B033-CBFD4A1EFAEE}" sibTransId="{03140C3A-B041-40C7-B67D-ED32BFDBEF9A}"/>
    <dgm:cxn modelId="{8F0CB74A-3161-4E12-89E1-F15FC436D2E5}" type="presOf" srcId="{7C48F55A-787D-4341-A485-D81EF6807283}" destId="{CFBD4BD2-A857-4D6F-8F23-1EA275170E58}" srcOrd="0" destOrd="0" presId="urn:microsoft.com/office/officeart/2018/2/layout/IconVerticalSolidList"/>
    <dgm:cxn modelId="{0A637E92-7596-4C8A-950B-AEDAC49D05FF}" type="presOf" srcId="{CE4CC9D5-7089-4FFB-97B5-254E156A4C60}" destId="{B90EAF06-8FA8-4306-88C5-B915EB31A0F9}" srcOrd="0" destOrd="0" presId="urn:microsoft.com/office/officeart/2018/2/layout/IconVerticalSolidList"/>
    <dgm:cxn modelId="{17879598-547D-4122-9747-668E691E41A1}" type="presOf" srcId="{CE14C0A5-21CE-4726-8815-B22F4DB8B1F0}" destId="{225B8E01-4360-4341-9163-9256820762F4}" srcOrd="0" destOrd="0" presId="urn:microsoft.com/office/officeart/2018/2/layout/IconVerticalSolidList"/>
    <dgm:cxn modelId="{580F3299-2D8C-4DC4-9EEF-CAF4E00624F9}" srcId="{0F68E73C-A30F-4AD7-9551-CE4414B7F72B}" destId="{3D8B5789-F521-410A-9972-B2B605306F0F}" srcOrd="1" destOrd="0" parTransId="{D51A37F0-C219-4FF8-8955-E8E38780D0AE}" sibTransId="{8D1BF573-4B32-412B-9CC2-D7738D16760D}"/>
    <dgm:cxn modelId="{E1327FAA-11CA-457A-9FB9-A6EEC4A5DE7B}" srcId="{7C48F55A-787D-4341-A485-D81EF6807283}" destId="{0F68E73C-A30F-4AD7-9551-CE4414B7F72B}" srcOrd="0" destOrd="0" parTransId="{55C4D5F1-FCD6-4190-9919-E27B29E950F9}" sibTransId="{EFCFA0D7-4F8A-4D0A-AE8E-A80604DD4A1E}"/>
    <dgm:cxn modelId="{EFFEEEAC-407F-4B93-8076-D1F22F72C665}" type="presOf" srcId="{3D8B5789-F521-410A-9972-B2B605306F0F}" destId="{B90EAF06-8FA8-4306-88C5-B915EB31A0F9}" srcOrd="0" destOrd="1" presId="urn:microsoft.com/office/officeart/2018/2/layout/IconVerticalSolidList"/>
    <dgm:cxn modelId="{532234C8-D2DF-457E-BD09-D7438B847F42}" srcId="{0F68E73C-A30F-4AD7-9551-CE4414B7F72B}" destId="{CE4CC9D5-7089-4FFB-97B5-254E156A4C60}" srcOrd="0" destOrd="0" parTransId="{1E7B96E2-451E-46E9-9574-656906ACBF06}" sibTransId="{70B6BF5B-EA8C-467D-A6DE-D60DD1D62823}"/>
    <dgm:cxn modelId="{397EB6DF-54D1-4D04-B650-19E6BCE9C239}" type="presParOf" srcId="{CFBD4BD2-A857-4D6F-8F23-1EA275170E58}" destId="{336BB701-96FE-47D7-ABB3-DC7F2A6B0E0A}" srcOrd="0" destOrd="0" presId="urn:microsoft.com/office/officeart/2018/2/layout/IconVerticalSolidList"/>
    <dgm:cxn modelId="{05505474-2C1B-4C5E-BB2D-70D4B8488F04}" type="presParOf" srcId="{336BB701-96FE-47D7-ABB3-DC7F2A6B0E0A}" destId="{1214328E-E338-48A8-A343-9FDC9A64D3BC}" srcOrd="0" destOrd="0" presId="urn:microsoft.com/office/officeart/2018/2/layout/IconVerticalSolidList"/>
    <dgm:cxn modelId="{3F60A2B4-E204-412F-A5DA-73C176EB0588}" type="presParOf" srcId="{336BB701-96FE-47D7-ABB3-DC7F2A6B0E0A}" destId="{A3076EAD-3A31-4626-8052-12834285C4FA}" srcOrd="1" destOrd="0" presId="urn:microsoft.com/office/officeart/2018/2/layout/IconVerticalSolidList"/>
    <dgm:cxn modelId="{BAC3990F-A988-48B1-BC5F-09DB7A3C8ED1}" type="presParOf" srcId="{336BB701-96FE-47D7-ABB3-DC7F2A6B0E0A}" destId="{BBC679DF-DC77-4A59-93A3-930BD6DC4931}" srcOrd="2" destOrd="0" presId="urn:microsoft.com/office/officeart/2018/2/layout/IconVerticalSolidList"/>
    <dgm:cxn modelId="{DB756F77-119C-45B8-9666-EFD355546DE9}" type="presParOf" srcId="{336BB701-96FE-47D7-ABB3-DC7F2A6B0E0A}" destId="{69201160-505B-4796-910C-1265D9EEA0DD}" srcOrd="3" destOrd="0" presId="urn:microsoft.com/office/officeart/2018/2/layout/IconVerticalSolidList"/>
    <dgm:cxn modelId="{FAB1C50A-BF2A-4099-A2B8-B28DDF0AFD5D}" type="presParOf" srcId="{336BB701-96FE-47D7-ABB3-DC7F2A6B0E0A}" destId="{B90EAF06-8FA8-4306-88C5-B915EB31A0F9}" srcOrd="4" destOrd="0" presId="urn:microsoft.com/office/officeart/2018/2/layout/IconVerticalSolidList"/>
    <dgm:cxn modelId="{325E25D9-CAAF-4426-ACFE-8F14936EE3A3}" type="presParOf" srcId="{CFBD4BD2-A857-4D6F-8F23-1EA275170E58}" destId="{CD2C8486-A0FC-4A9C-B7EA-650066081D48}" srcOrd="1" destOrd="0" presId="urn:microsoft.com/office/officeart/2018/2/layout/IconVerticalSolidList"/>
    <dgm:cxn modelId="{1209D20A-D64F-4450-8CEA-BEC54C586320}" type="presParOf" srcId="{CFBD4BD2-A857-4D6F-8F23-1EA275170E58}" destId="{56B7181F-940F-433E-B61A-C02E48A327CC}" srcOrd="2" destOrd="0" presId="urn:microsoft.com/office/officeart/2018/2/layout/IconVerticalSolidList"/>
    <dgm:cxn modelId="{9F3F0E5B-50EA-411E-9A23-FEE7ABA05971}" type="presParOf" srcId="{56B7181F-940F-433E-B61A-C02E48A327CC}" destId="{F002F6ED-554D-476D-93BA-B37768D69D02}" srcOrd="0" destOrd="0" presId="urn:microsoft.com/office/officeart/2018/2/layout/IconVerticalSolidList"/>
    <dgm:cxn modelId="{737DF3B8-BED3-408D-BA57-0724689C6B42}" type="presParOf" srcId="{56B7181F-940F-433E-B61A-C02E48A327CC}" destId="{E847C074-9EEF-46B8-92A2-CE56010E65D1}" srcOrd="1" destOrd="0" presId="urn:microsoft.com/office/officeart/2018/2/layout/IconVerticalSolidList"/>
    <dgm:cxn modelId="{543B85E7-14BC-4C71-A027-ACE555052F3D}" type="presParOf" srcId="{56B7181F-940F-433E-B61A-C02E48A327CC}" destId="{B5E0E012-E111-4B8C-BF54-49ECA1D1B368}" srcOrd="2" destOrd="0" presId="urn:microsoft.com/office/officeart/2018/2/layout/IconVerticalSolidList"/>
    <dgm:cxn modelId="{26F77528-0B12-4D2F-91B6-F2F2F4A6AC43}" type="presParOf" srcId="{56B7181F-940F-433E-B61A-C02E48A327CC}" destId="{F6BEA066-38CC-4571-BB70-5CC11521DCFB}" srcOrd="3" destOrd="0" presId="urn:microsoft.com/office/officeart/2018/2/layout/IconVerticalSolidList"/>
    <dgm:cxn modelId="{9104B7C2-BBA9-4345-AA37-C33D8D5007AB}" type="presParOf" srcId="{56B7181F-940F-433E-B61A-C02E48A327CC}" destId="{225B8E01-4360-4341-9163-9256820762F4}"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8E882-DB63-4F7F-8429-18D92F6EDB8A}">
      <dsp:nvSpPr>
        <dsp:cNvPr id="0" name=""/>
        <dsp:cNvSpPr/>
      </dsp:nvSpPr>
      <dsp:spPr>
        <a:xfrm>
          <a:off x="484587" y="1302342"/>
          <a:ext cx="518273" cy="5182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CE75BF-6FAB-4685-8E67-EEF7651C5A33}">
      <dsp:nvSpPr>
        <dsp:cNvPr id="0" name=""/>
        <dsp:cNvSpPr/>
      </dsp:nvSpPr>
      <dsp:spPr>
        <a:xfrm>
          <a:off x="3333" y="1912253"/>
          <a:ext cx="1480781" cy="437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nl-BE" sz="1400" kern="1200"/>
            <a:t>Parameters</a:t>
          </a:r>
          <a:endParaRPr lang="en-US" sz="1400" kern="1200"/>
        </a:p>
      </dsp:txBody>
      <dsp:txXfrm>
        <a:off x="3333" y="1912253"/>
        <a:ext cx="1480781" cy="437293"/>
      </dsp:txXfrm>
    </dsp:sp>
    <dsp:sp modelId="{FCFE4354-FAE4-48A4-984D-463FD429E5FA}">
      <dsp:nvSpPr>
        <dsp:cNvPr id="0" name=""/>
        <dsp:cNvSpPr/>
      </dsp:nvSpPr>
      <dsp:spPr>
        <a:xfrm>
          <a:off x="3333" y="2392168"/>
          <a:ext cx="1480781" cy="1041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nl-BE" sz="1100" kern="1200" dirty="0"/>
            <a:t>Fragment (</a:t>
          </a:r>
          <a:r>
            <a:rPr lang="nl-BE" sz="1100" kern="1200" dirty="0" err="1"/>
            <a:t>ChildContent</a:t>
          </a:r>
          <a:r>
            <a:rPr lang="nl-BE" sz="1100" kern="1200" dirty="0"/>
            <a:t>)</a:t>
          </a:r>
          <a:endParaRPr lang="en-US" sz="1100" kern="1200" dirty="0"/>
        </a:p>
        <a:p>
          <a:pPr marL="0" lvl="0" indent="0" algn="ctr" defTabSz="488950">
            <a:lnSpc>
              <a:spcPct val="100000"/>
            </a:lnSpc>
            <a:spcBef>
              <a:spcPct val="0"/>
            </a:spcBef>
            <a:spcAft>
              <a:spcPct val="35000"/>
            </a:spcAft>
            <a:buNone/>
          </a:pPr>
          <a:r>
            <a:rPr lang="nl-BE" sz="1100" kern="1200"/>
            <a:t>Templates</a:t>
          </a:r>
          <a:endParaRPr lang="en-US" sz="1100" kern="1200"/>
        </a:p>
        <a:p>
          <a:pPr marL="0" lvl="0" indent="0" algn="ctr" defTabSz="488950">
            <a:lnSpc>
              <a:spcPct val="100000"/>
            </a:lnSpc>
            <a:spcBef>
              <a:spcPct val="0"/>
            </a:spcBef>
            <a:spcAft>
              <a:spcPct val="35000"/>
            </a:spcAft>
            <a:buNone/>
          </a:pPr>
          <a:r>
            <a:rPr lang="nl-BE" sz="1100" kern="1200"/>
            <a:t>Splatting</a:t>
          </a:r>
          <a:endParaRPr lang="en-US" sz="1100" kern="1200"/>
        </a:p>
      </dsp:txBody>
      <dsp:txXfrm>
        <a:off x="3333" y="2392168"/>
        <a:ext cx="1480781" cy="1041279"/>
      </dsp:txXfrm>
    </dsp:sp>
    <dsp:sp modelId="{AB661EF6-CEB1-4ECB-A7A0-DFD0839A5F55}">
      <dsp:nvSpPr>
        <dsp:cNvPr id="0" name=""/>
        <dsp:cNvSpPr/>
      </dsp:nvSpPr>
      <dsp:spPr>
        <a:xfrm>
          <a:off x="2224505" y="1302342"/>
          <a:ext cx="518273" cy="5182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E12A2A-625B-4C95-8D40-BC3EEB959047}">
      <dsp:nvSpPr>
        <dsp:cNvPr id="0" name=""/>
        <dsp:cNvSpPr/>
      </dsp:nvSpPr>
      <dsp:spPr>
        <a:xfrm>
          <a:off x="1743251" y="1912253"/>
          <a:ext cx="1480781" cy="437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nl-BE" sz="1400" kern="1200"/>
            <a:t>Event binding</a:t>
          </a:r>
          <a:endParaRPr lang="en-US" sz="1400" kern="1200"/>
        </a:p>
      </dsp:txBody>
      <dsp:txXfrm>
        <a:off x="1743251" y="1912253"/>
        <a:ext cx="1480781" cy="437293"/>
      </dsp:txXfrm>
    </dsp:sp>
    <dsp:sp modelId="{5573E917-D11C-4D03-96E0-26B1D0F7CCEC}">
      <dsp:nvSpPr>
        <dsp:cNvPr id="0" name=""/>
        <dsp:cNvSpPr/>
      </dsp:nvSpPr>
      <dsp:spPr>
        <a:xfrm>
          <a:off x="1743251" y="2392168"/>
          <a:ext cx="1480781" cy="1041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nl-BE" sz="1100" kern="1200"/>
            <a:t>Lambda</a:t>
          </a:r>
          <a:endParaRPr lang="en-US" sz="1100" kern="1200"/>
        </a:p>
        <a:p>
          <a:pPr marL="0" lvl="0" indent="0" algn="ctr" defTabSz="488950">
            <a:lnSpc>
              <a:spcPct val="100000"/>
            </a:lnSpc>
            <a:spcBef>
              <a:spcPct val="0"/>
            </a:spcBef>
            <a:spcAft>
              <a:spcPct val="35000"/>
            </a:spcAft>
            <a:buNone/>
          </a:pPr>
          <a:r>
            <a:rPr lang="nl-BE" sz="1100" kern="1200"/>
            <a:t>Callbacks</a:t>
          </a:r>
          <a:endParaRPr lang="en-US" sz="1100" kern="1200"/>
        </a:p>
      </dsp:txBody>
      <dsp:txXfrm>
        <a:off x="1743251" y="2392168"/>
        <a:ext cx="1480781" cy="1041279"/>
      </dsp:txXfrm>
    </dsp:sp>
    <dsp:sp modelId="{13C54079-E3F2-4AA1-B5A2-9F2E55FAD3DC}">
      <dsp:nvSpPr>
        <dsp:cNvPr id="0" name=""/>
        <dsp:cNvSpPr/>
      </dsp:nvSpPr>
      <dsp:spPr>
        <a:xfrm>
          <a:off x="3964423" y="1302342"/>
          <a:ext cx="518273" cy="5182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549D70-A8F6-4528-B17F-D3AA6E602F59}">
      <dsp:nvSpPr>
        <dsp:cNvPr id="0" name=""/>
        <dsp:cNvSpPr/>
      </dsp:nvSpPr>
      <dsp:spPr>
        <a:xfrm>
          <a:off x="3483169" y="1912253"/>
          <a:ext cx="1480781" cy="437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nl-BE" sz="1400" kern="1200"/>
            <a:t>Two-way data binding</a:t>
          </a:r>
          <a:endParaRPr lang="en-US" sz="1400" kern="1200"/>
        </a:p>
      </dsp:txBody>
      <dsp:txXfrm>
        <a:off x="3483169" y="1912253"/>
        <a:ext cx="1480781" cy="437293"/>
      </dsp:txXfrm>
    </dsp:sp>
    <dsp:sp modelId="{07E23F34-3088-476D-AD32-B2AFD5964AD8}">
      <dsp:nvSpPr>
        <dsp:cNvPr id="0" name=""/>
        <dsp:cNvSpPr/>
      </dsp:nvSpPr>
      <dsp:spPr>
        <a:xfrm>
          <a:off x="3483169" y="2392168"/>
          <a:ext cx="1480781" cy="1041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nl-BE" sz="1100" kern="1200"/>
            <a:t>Bind input to properties </a:t>
          </a:r>
          <a:endParaRPr lang="en-US" sz="1100" kern="1200"/>
        </a:p>
        <a:p>
          <a:pPr marL="0" lvl="0" indent="0" algn="ctr" defTabSz="488950">
            <a:lnSpc>
              <a:spcPct val="100000"/>
            </a:lnSpc>
            <a:spcBef>
              <a:spcPct val="0"/>
            </a:spcBef>
            <a:spcAft>
              <a:spcPct val="35000"/>
            </a:spcAft>
            <a:buNone/>
          </a:pPr>
          <a:r>
            <a:rPr lang="nl-BE" sz="1100" kern="1200"/>
            <a:t>No auto rerender</a:t>
          </a:r>
          <a:endParaRPr lang="en-US" sz="1100" kern="1200"/>
        </a:p>
      </dsp:txBody>
      <dsp:txXfrm>
        <a:off x="3483169" y="2392168"/>
        <a:ext cx="1480781" cy="1041279"/>
      </dsp:txXfrm>
    </dsp:sp>
    <dsp:sp modelId="{121A2D9D-87FF-4665-8E13-9E607D6C8ECD}">
      <dsp:nvSpPr>
        <dsp:cNvPr id="0" name=""/>
        <dsp:cNvSpPr/>
      </dsp:nvSpPr>
      <dsp:spPr>
        <a:xfrm>
          <a:off x="5704341" y="1302342"/>
          <a:ext cx="518273" cy="5182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201E04-8E94-465E-90FF-87DF065BE722}">
      <dsp:nvSpPr>
        <dsp:cNvPr id="0" name=""/>
        <dsp:cNvSpPr/>
      </dsp:nvSpPr>
      <dsp:spPr>
        <a:xfrm>
          <a:off x="5223087" y="1912253"/>
          <a:ext cx="1480781" cy="437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nl-BE" sz="1400" kern="1200"/>
            <a:t>Lifecycle</a:t>
          </a:r>
          <a:endParaRPr lang="en-US" sz="1400" kern="1200"/>
        </a:p>
      </dsp:txBody>
      <dsp:txXfrm>
        <a:off x="5223087" y="1912253"/>
        <a:ext cx="1480781" cy="437293"/>
      </dsp:txXfrm>
    </dsp:sp>
    <dsp:sp modelId="{2686CE04-8787-4A4C-AE34-51B84C7734B3}">
      <dsp:nvSpPr>
        <dsp:cNvPr id="0" name=""/>
        <dsp:cNvSpPr/>
      </dsp:nvSpPr>
      <dsp:spPr>
        <a:xfrm>
          <a:off x="5223087" y="2392168"/>
          <a:ext cx="1480781" cy="1041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nl-BE" sz="1100" kern="1200" dirty="0" err="1"/>
            <a:t>OnInitialized</a:t>
          </a:r>
          <a:r>
            <a:rPr lang="nl-BE" sz="1100" kern="1200" dirty="0"/>
            <a:t>(</a:t>
          </a:r>
          <a:r>
            <a:rPr lang="nl-BE" sz="1100" kern="1200" dirty="0" err="1"/>
            <a:t>Async</a:t>
          </a:r>
          <a:r>
            <a:rPr lang="nl-BE" sz="1100" kern="1200" dirty="0"/>
            <a:t>)</a:t>
          </a:r>
          <a:endParaRPr lang="en-US" sz="1100" kern="1200" dirty="0"/>
        </a:p>
        <a:p>
          <a:pPr marL="0" lvl="0" indent="0" algn="ctr" defTabSz="488950">
            <a:lnSpc>
              <a:spcPct val="100000"/>
            </a:lnSpc>
            <a:spcBef>
              <a:spcPct val="0"/>
            </a:spcBef>
            <a:spcAft>
              <a:spcPct val="35000"/>
            </a:spcAft>
            <a:buNone/>
          </a:pPr>
          <a:r>
            <a:rPr lang="nl-BE" sz="1100" kern="1200" dirty="0" err="1"/>
            <a:t>OnParametersSet</a:t>
          </a:r>
          <a:r>
            <a:rPr lang="nl-BE" sz="1100" kern="1200" dirty="0"/>
            <a:t>(</a:t>
          </a:r>
          <a:r>
            <a:rPr lang="nl-BE" sz="1100" kern="1200" dirty="0" err="1"/>
            <a:t>Async</a:t>
          </a:r>
          <a:r>
            <a:rPr lang="nl-BE" sz="1100" kern="1200" dirty="0"/>
            <a:t>)</a:t>
          </a:r>
          <a:endParaRPr lang="en-US" sz="1100" kern="1200" dirty="0"/>
        </a:p>
        <a:p>
          <a:pPr marL="0" lvl="0" indent="0" algn="ctr" defTabSz="488950">
            <a:lnSpc>
              <a:spcPct val="100000"/>
            </a:lnSpc>
            <a:spcBef>
              <a:spcPct val="0"/>
            </a:spcBef>
            <a:spcAft>
              <a:spcPct val="35000"/>
            </a:spcAft>
            <a:buNone/>
          </a:pPr>
          <a:r>
            <a:rPr lang="nl-BE" sz="1100" kern="1200" dirty="0" err="1"/>
            <a:t>OnAfterRender</a:t>
          </a:r>
          <a:r>
            <a:rPr lang="nl-BE" sz="1100" kern="1200" dirty="0"/>
            <a:t>(</a:t>
          </a:r>
          <a:r>
            <a:rPr lang="nl-BE" sz="1100" kern="1200" dirty="0" err="1"/>
            <a:t>Async</a:t>
          </a:r>
          <a:r>
            <a:rPr lang="nl-BE" sz="1100" kern="1200" dirty="0"/>
            <a:t>)</a:t>
          </a:r>
        </a:p>
      </dsp:txBody>
      <dsp:txXfrm>
        <a:off x="5223087" y="2392168"/>
        <a:ext cx="1480781" cy="1041279"/>
      </dsp:txXfrm>
    </dsp:sp>
    <dsp:sp modelId="{64CD308D-8D8C-400B-B7D2-94698B59526F}">
      <dsp:nvSpPr>
        <dsp:cNvPr id="0" name=""/>
        <dsp:cNvSpPr/>
      </dsp:nvSpPr>
      <dsp:spPr>
        <a:xfrm>
          <a:off x="7444259" y="1302342"/>
          <a:ext cx="518273" cy="51827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266AE8-FC06-43CF-A622-B230563FDC35}">
      <dsp:nvSpPr>
        <dsp:cNvPr id="0" name=""/>
        <dsp:cNvSpPr/>
      </dsp:nvSpPr>
      <dsp:spPr>
        <a:xfrm>
          <a:off x="6963005" y="1912253"/>
          <a:ext cx="1480781" cy="437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nl-BE" sz="1400" kern="1200"/>
            <a:t>Rendering </a:t>
          </a:r>
          <a:endParaRPr lang="en-US" sz="1400" kern="1200"/>
        </a:p>
      </dsp:txBody>
      <dsp:txXfrm>
        <a:off x="6963005" y="1912253"/>
        <a:ext cx="1480781" cy="437293"/>
      </dsp:txXfrm>
    </dsp:sp>
    <dsp:sp modelId="{AFCC81DA-8251-4259-8440-72E2C3413E4A}">
      <dsp:nvSpPr>
        <dsp:cNvPr id="0" name=""/>
        <dsp:cNvSpPr/>
      </dsp:nvSpPr>
      <dsp:spPr>
        <a:xfrm>
          <a:off x="6963005" y="2392168"/>
          <a:ext cx="1480781" cy="1041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nl-BE" sz="1100" kern="1200"/>
            <a:t>Virtual DOM diffing</a:t>
          </a:r>
          <a:endParaRPr lang="en-US" sz="1100" kern="1200"/>
        </a:p>
        <a:p>
          <a:pPr marL="0" lvl="0" indent="0" algn="ctr" defTabSz="488950">
            <a:lnSpc>
              <a:spcPct val="100000"/>
            </a:lnSpc>
            <a:spcBef>
              <a:spcPct val="0"/>
            </a:spcBef>
            <a:spcAft>
              <a:spcPct val="35000"/>
            </a:spcAft>
            <a:buNone/>
          </a:pPr>
          <a:r>
            <a:rPr lang="nl-BE" sz="1100" kern="1200"/>
            <a:t>ShouldRender</a:t>
          </a:r>
          <a:endParaRPr lang="en-US" sz="1100" kern="1200"/>
        </a:p>
        <a:p>
          <a:pPr marL="0" lvl="0" indent="0" algn="ctr" defTabSz="488950">
            <a:lnSpc>
              <a:spcPct val="100000"/>
            </a:lnSpc>
            <a:spcBef>
              <a:spcPct val="0"/>
            </a:spcBef>
            <a:spcAft>
              <a:spcPct val="35000"/>
            </a:spcAft>
            <a:buNone/>
          </a:pPr>
          <a:r>
            <a:rPr lang="nl-BE" sz="1100" kern="1200"/>
            <a:t>StateHasChanged</a:t>
          </a:r>
          <a:endParaRPr lang="en-US" sz="1100" kern="1200"/>
        </a:p>
      </dsp:txBody>
      <dsp:txXfrm>
        <a:off x="6963005" y="2392168"/>
        <a:ext cx="1480781" cy="1041279"/>
      </dsp:txXfrm>
    </dsp:sp>
    <dsp:sp modelId="{D39490B8-6BD1-4496-8368-A2863F23452C}">
      <dsp:nvSpPr>
        <dsp:cNvPr id="0" name=""/>
        <dsp:cNvSpPr/>
      </dsp:nvSpPr>
      <dsp:spPr>
        <a:xfrm>
          <a:off x="9184177" y="1302342"/>
          <a:ext cx="518273" cy="51827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3D282F-F607-467D-B0DA-CBC34DF941EC}">
      <dsp:nvSpPr>
        <dsp:cNvPr id="0" name=""/>
        <dsp:cNvSpPr/>
      </dsp:nvSpPr>
      <dsp:spPr>
        <a:xfrm>
          <a:off x="8702923" y="1912253"/>
          <a:ext cx="1480781" cy="437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nl-BE" sz="1400" kern="1200"/>
            <a:t>Forms and validation</a:t>
          </a:r>
          <a:endParaRPr lang="en-US" sz="1400" kern="1200"/>
        </a:p>
      </dsp:txBody>
      <dsp:txXfrm>
        <a:off x="8702923" y="1912253"/>
        <a:ext cx="1480781" cy="437293"/>
      </dsp:txXfrm>
    </dsp:sp>
    <dsp:sp modelId="{4977A0DA-A674-4442-9CB7-D0EB999CE7B3}">
      <dsp:nvSpPr>
        <dsp:cNvPr id="0" name=""/>
        <dsp:cNvSpPr/>
      </dsp:nvSpPr>
      <dsp:spPr>
        <a:xfrm>
          <a:off x="8702923" y="2392168"/>
          <a:ext cx="1480781" cy="1041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nl-BE" sz="1100" kern="1200"/>
            <a:t>Data annotations</a:t>
          </a:r>
          <a:endParaRPr lang="en-US" sz="1100" kern="1200"/>
        </a:p>
      </dsp:txBody>
      <dsp:txXfrm>
        <a:off x="8702923" y="2392168"/>
        <a:ext cx="1480781" cy="1041279"/>
      </dsp:txXfrm>
    </dsp:sp>
    <dsp:sp modelId="{84ABED8E-B99E-4934-9AE8-FF1FF499B542}">
      <dsp:nvSpPr>
        <dsp:cNvPr id="0" name=""/>
        <dsp:cNvSpPr/>
      </dsp:nvSpPr>
      <dsp:spPr>
        <a:xfrm>
          <a:off x="10924095" y="1302342"/>
          <a:ext cx="518273" cy="51827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1BA51E-072A-4D88-A48D-3DDC913704EF}">
      <dsp:nvSpPr>
        <dsp:cNvPr id="0" name=""/>
        <dsp:cNvSpPr/>
      </dsp:nvSpPr>
      <dsp:spPr>
        <a:xfrm>
          <a:off x="10442841" y="1912253"/>
          <a:ext cx="1480781" cy="437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nl-BE" sz="1400" kern="1200"/>
            <a:t>Routing</a:t>
          </a:r>
          <a:endParaRPr lang="en-US" sz="1400" kern="1200"/>
        </a:p>
      </dsp:txBody>
      <dsp:txXfrm>
        <a:off x="10442841" y="1912253"/>
        <a:ext cx="1480781" cy="437293"/>
      </dsp:txXfrm>
    </dsp:sp>
    <dsp:sp modelId="{7FFD0BC3-BB93-4F96-A8A0-23A5B89AFA16}">
      <dsp:nvSpPr>
        <dsp:cNvPr id="0" name=""/>
        <dsp:cNvSpPr/>
      </dsp:nvSpPr>
      <dsp:spPr>
        <a:xfrm>
          <a:off x="10442841" y="2392168"/>
          <a:ext cx="1480781" cy="1041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nl-BE" sz="1100" kern="1200"/>
            <a:t>Page</a:t>
          </a:r>
          <a:endParaRPr lang="en-US" sz="1100" kern="1200"/>
        </a:p>
        <a:p>
          <a:pPr marL="0" lvl="0" indent="0" algn="ctr" defTabSz="488950">
            <a:lnSpc>
              <a:spcPct val="100000"/>
            </a:lnSpc>
            <a:spcBef>
              <a:spcPct val="0"/>
            </a:spcBef>
            <a:spcAft>
              <a:spcPct val="35000"/>
            </a:spcAft>
            <a:buNone/>
          </a:pPr>
          <a:r>
            <a:rPr lang="nl-BE" sz="1100" kern="1200"/>
            <a:t>Parameters</a:t>
          </a:r>
          <a:endParaRPr lang="en-US" sz="1100" kern="1200"/>
        </a:p>
      </dsp:txBody>
      <dsp:txXfrm>
        <a:off x="10442841" y="2392168"/>
        <a:ext cx="1480781" cy="10412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7BFE6A-895E-4082-BB7E-0C7CE5E1D415}">
      <dsp:nvSpPr>
        <dsp:cNvPr id="0" name=""/>
        <dsp:cNvSpPr/>
      </dsp:nvSpPr>
      <dsp:spPr>
        <a:xfrm>
          <a:off x="976093" y="1618492"/>
          <a:ext cx="1046882" cy="10468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3B751C-4526-4D9F-828C-8F379D6C9BDC}">
      <dsp:nvSpPr>
        <dsp:cNvPr id="0" name=""/>
        <dsp:cNvSpPr/>
      </dsp:nvSpPr>
      <dsp:spPr>
        <a:xfrm>
          <a:off x="3987" y="2779257"/>
          <a:ext cx="2991093" cy="448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nl-BE" sz="3200" kern="1200"/>
            <a:t>Supported</a:t>
          </a:r>
          <a:endParaRPr lang="en-US" sz="3200" kern="1200"/>
        </a:p>
      </dsp:txBody>
      <dsp:txXfrm>
        <a:off x="3987" y="2779257"/>
        <a:ext cx="2991093" cy="448664"/>
      </dsp:txXfrm>
    </dsp:sp>
    <dsp:sp modelId="{016155FB-6162-41BD-B8DF-05A79BF6D7D3}">
      <dsp:nvSpPr>
        <dsp:cNvPr id="0" name=""/>
        <dsp:cNvSpPr/>
      </dsp:nvSpPr>
      <dsp:spPr>
        <a:xfrm>
          <a:off x="3987" y="3280890"/>
          <a:ext cx="2991093" cy="986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nl-BE" sz="1700" kern="1200" dirty="0" err="1"/>
            <a:t>Use</a:t>
          </a:r>
          <a:r>
            <a:rPr lang="nl-BE" sz="1700" kern="1200" dirty="0"/>
            <a:t> </a:t>
          </a:r>
          <a:r>
            <a:rPr lang="nl-BE" sz="1700" kern="1200" dirty="0" err="1"/>
            <a:t>components</a:t>
          </a:r>
          <a:r>
            <a:rPr lang="nl-BE" sz="1700" kern="1200" dirty="0"/>
            <a:t> </a:t>
          </a:r>
          <a:r>
            <a:rPr lang="nl-BE" sz="1700" kern="1200" dirty="0" err="1"/>
            <a:t>from</a:t>
          </a:r>
          <a:r>
            <a:rPr lang="nl-BE" sz="1700" kern="1200" dirty="0"/>
            <a:t> MVC</a:t>
          </a:r>
          <a:endParaRPr lang="en-US" sz="1700" kern="1200" dirty="0"/>
        </a:p>
        <a:p>
          <a:pPr marL="0" lvl="0" indent="0" algn="ctr" defTabSz="755650">
            <a:lnSpc>
              <a:spcPct val="90000"/>
            </a:lnSpc>
            <a:spcBef>
              <a:spcPct val="0"/>
            </a:spcBef>
            <a:spcAft>
              <a:spcPct val="35000"/>
            </a:spcAft>
            <a:buNone/>
          </a:pPr>
          <a:r>
            <a:rPr lang="nl-BE" sz="1700" kern="1200" dirty="0"/>
            <a:t>Mix MVC routes </a:t>
          </a:r>
          <a:r>
            <a:rPr lang="nl-BE" sz="1700" kern="1200" dirty="0" err="1"/>
            <a:t>and</a:t>
          </a:r>
          <a:r>
            <a:rPr lang="nl-BE" sz="1700" kern="1200" dirty="0"/>
            <a:t> </a:t>
          </a:r>
          <a:r>
            <a:rPr lang="nl-BE" sz="1700" kern="1200" dirty="0" err="1"/>
            <a:t>Blazor</a:t>
          </a:r>
          <a:r>
            <a:rPr lang="nl-BE" sz="1700" kern="1200" dirty="0"/>
            <a:t> pages</a:t>
          </a:r>
          <a:endParaRPr lang="en-US" sz="1700" kern="1200" dirty="0"/>
        </a:p>
      </dsp:txBody>
      <dsp:txXfrm>
        <a:off x="3987" y="3280890"/>
        <a:ext cx="2991093" cy="986042"/>
      </dsp:txXfrm>
    </dsp:sp>
    <dsp:sp modelId="{65A92EF1-4CAF-491D-A7EF-BF5F1180DABF}">
      <dsp:nvSpPr>
        <dsp:cNvPr id="0" name=""/>
        <dsp:cNvSpPr/>
      </dsp:nvSpPr>
      <dsp:spPr>
        <a:xfrm>
          <a:off x="4490628" y="1618492"/>
          <a:ext cx="1046882" cy="10468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3C7F5B-3F64-4860-BC6E-8788B22277FF}">
      <dsp:nvSpPr>
        <dsp:cNvPr id="0" name=""/>
        <dsp:cNvSpPr/>
      </dsp:nvSpPr>
      <dsp:spPr>
        <a:xfrm>
          <a:off x="3518522" y="2779257"/>
          <a:ext cx="2991093" cy="448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nl-BE" sz="3200" kern="1200"/>
            <a:t>Limitations</a:t>
          </a:r>
          <a:endParaRPr lang="en-US" sz="3200" kern="1200"/>
        </a:p>
      </dsp:txBody>
      <dsp:txXfrm>
        <a:off x="3518522" y="2779257"/>
        <a:ext cx="2991093" cy="448664"/>
      </dsp:txXfrm>
    </dsp:sp>
    <dsp:sp modelId="{7B65837F-56D1-4690-B681-C1E7E9EC65F7}">
      <dsp:nvSpPr>
        <dsp:cNvPr id="0" name=""/>
        <dsp:cNvSpPr/>
      </dsp:nvSpPr>
      <dsp:spPr>
        <a:xfrm>
          <a:off x="3518522" y="3280890"/>
          <a:ext cx="2991093" cy="986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nl-BE" sz="1700" kern="1200" dirty="0" err="1"/>
            <a:t>Use</a:t>
          </a:r>
          <a:r>
            <a:rPr lang="nl-BE" sz="1700" kern="1200" dirty="0"/>
            <a:t> MVC </a:t>
          </a:r>
          <a:r>
            <a:rPr lang="nl-BE" sz="1700" kern="1200" dirty="0" err="1"/>
            <a:t>from</a:t>
          </a:r>
          <a:r>
            <a:rPr lang="nl-BE" sz="1700" kern="1200" dirty="0"/>
            <a:t> </a:t>
          </a:r>
          <a:r>
            <a:rPr lang="nl-BE" sz="1700" kern="1200" dirty="0" err="1"/>
            <a:t>components</a:t>
          </a:r>
          <a:endParaRPr lang="en-US" sz="1700" kern="1200" dirty="0"/>
        </a:p>
      </dsp:txBody>
      <dsp:txXfrm>
        <a:off x="3518522" y="3280890"/>
        <a:ext cx="2991093" cy="9860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BEBD1F-9028-465F-8B06-DA12FF304816}">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5E673A-B070-44C0-A359-D1173092E6B4}">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E45D35-D16A-4EAE-BF79-2429F52012D5}">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nl-BE" sz="2500" kern="1200" dirty="0" err="1"/>
            <a:t>Admin</a:t>
          </a:r>
          <a:r>
            <a:rPr lang="nl-BE" sz="2500" kern="1200" dirty="0"/>
            <a:t> / support tools</a:t>
          </a:r>
          <a:endParaRPr lang="en-US" sz="2500" kern="1200" dirty="0"/>
        </a:p>
      </dsp:txBody>
      <dsp:txXfrm>
        <a:off x="2039300" y="956381"/>
        <a:ext cx="4474303" cy="1765627"/>
      </dsp:txXfrm>
    </dsp:sp>
    <dsp:sp modelId="{ABE12BA2-3663-4EA3-AF14-71383925B079}">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B5452B-919A-4D81-A362-AC29D618132A}">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EAE479-17A3-4E4C-9974-6C79941EFB46}">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GB" sz="2500" kern="1200"/>
            <a:t>Micro-frontends after WebAssembly release</a:t>
          </a:r>
          <a:endParaRPr lang="en-US" sz="2500" kern="1200"/>
        </a:p>
      </dsp:txBody>
      <dsp:txXfrm>
        <a:off x="2039300" y="3163416"/>
        <a:ext cx="4474303" cy="17656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14328E-E338-48A8-A343-9FDC9A64D3BC}">
      <dsp:nvSpPr>
        <dsp:cNvPr id="0" name=""/>
        <dsp:cNvSpPr/>
      </dsp:nvSpPr>
      <dsp:spPr>
        <a:xfrm>
          <a:off x="0" y="663158"/>
          <a:ext cx="10515600" cy="12242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076EAD-3A31-4626-8052-12834285C4FA}">
      <dsp:nvSpPr>
        <dsp:cNvPr id="0" name=""/>
        <dsp:cNvSpPr/>
      </dsp:nvSpPr>
      <dsp:spPr>
        <a:xfrm>
          <a:off x="370348" y="938624"/>
          <a:ext cx="673360" cy="6733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201160-505B-4796-910C-1265D9EEA0DD}">
      <dsp:nvSpPr>
        <dsp:cNvPr id="0" name=""/>
        <dsp:cNvSpPr/>
      </dsp:nvSpPr>
      <dsp:spPr>
        <a:xfrm>
          <a:off x="1414057" y="663158"/>
          <a:ext cx="4732020" cy="1224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71" tIns="129571" rIns="129571" bIns="129571" numCol="1" spcCol="1270" anchor="ctr" anchorCtr="0">
          <a:noAutofit/>
        </a:bodyPr>
        <a:lstStyle/>
        <a:p>
          <a:pPr marL="0" lvl="0" indent="0" algn="l" defTabSz="1111250">
            <a:lnSpc>
              <a:spcPct val="100000"/>
            </a:lnSpc>
            <a:spcBef>
              <a:spcPct val="0"/>
            </a:spcBef>
            <a:spcAft>
              <a:spcPct val="35000"/>
            </a:spcAft>
            <a:buNone/>
          </a:pPr>
          <a:r>
            <a:rPr lang="nl-BE" sz="2500" kern="1200"/>
            <a:t>.NET</a:t>
          </a:r>
          <a:endParaRPr lang="en-US" sz="2500" kern="1200"/>
        </a:p>
      </dsp:txBody>
      <dsp:txXfrm>
        <a:off x="1414057" y="663158"/>
        <a:ext cx="4732020" cy="1224292"/>
      </dsp:txXfrm>
    </dsp:sp>
    <dsp:sp modelId="{B90EAF06-8FA8-4306-88C5-B915EB31A0F9}">
      <dsp:nvSpPr>
        <dsp:cNvPr id="0" name=""/>
        <dsp:cNvSpPr/>
      </dsp:nvSpPr>
      <dsp:spPr>
        <a:xfrm>
          <a:off x="6146077" y="663158"/>
          <a:ext cx="4369522" cy="1224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71" tIns="129571" rIns="129571" bIns="129571" numCol="1" spcCol="1270" anchor="ctr" anchorCtr="0">
          <a:noAutofit/>
        </a:bodyPr>
        <a:lstStyle/>
        <a:p>
          <a:pPr marL="0" lvl="0" indent="0" algn="l" defTabSz="800100">
            <a:lnSpc>
              <a:spcPct val="100000"/>
            </a:lnSpc>
            <a:spcBef>
              <a:spcPct val="0"/>
            </a:spcBef>
            <a:spcAft>
              <a:spcPct val="35000"/>
            </a:spcAft>
            <a:buNone/>
          </a:pPr>
          <a:r>
            <a:rPr lang="nl-BE" sz="1800" kern="1200"/>
            <a:t>Uno: XAML based</a:t>
          </a:r>
          <a:endParaRPr lang="en-US" sz="1800" kern="1200"/>
        </a:p>
        <a:p>
          <a:pPr marL="0" lvl="0" indent="0" algn="l" defTabSz="800100">
            <a:lnSpc>
              <a:spcPct val="100000"/>
            </a:lnSpc>
            <a:spcBef>
              <a:spcPct val="0"/>
            </a:spcBef>
            <a:spcAft>
              <a:spcPct val="35000"/>
            </a:spcAft>
            <a:buNone/>
          </a:pPr>
          <a:r>
            <a:rPr lang="nl-BE" sz="1800" kern="1200" dirty="0" err="1"/>
            <a:t>Ooui</a:t>
          </a:r>
          <a:r>
            <a:rPr lang="nl-BE" sz="1800" kern="1200" dirty="0"/>
            <a:t>: </a:t>
          </a:r>
          <a:r>
            <a:rPr lang="nl-BE" sz="1800" kern="1200" dirty="0" err="1"/>
            <a:t>Xamarin</a:t>
          </a:r>
          <a:r>
            <a:rPr lang="nl-BE" sz="1800" kern="1200" dirty="0"/>
            <a:t> Forms</a:t>
          </a:r>
          <a:endParaRPr lang="en-US" sz="1800" kern="1200" dirty="0"/>
        </a:p>
      </dsp:txBody>
      <dsp:txXfrm>
        <a:off x="6146077" y="663158"/>
        <a:ext cx="4369522" cy="1224292"/>
      </dsp:txXfrm>
    </dsp:sp>
    <dsp:sp modelId="{F002F6ED-554D-476D-93BA-B37768D69D02}">
      <dsp:nvSpPr>
        <dsp:cNvPr id="0" name=""/>
        <dsp:cNvSpPr/>
      </dsp:nvSpPr>
      <dsp:spPr>
        <a:xfrm>
          <a:off x="0" y="2193523"/>
          <a:ext cx="10515600" cy="12242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47C074-9EEF-46B8-92A2-CE56010E65D1}">
      <dsp:nvSpPr>
        <dsp:cNvPr id="0" name=""/>
        <dsp:cNvSpPr/>
      </dsp:nvSpPr>
      <dsp:spPr>
        <a:xfrm>
          <a:off x="370348" y="2468989"/>
          <a:ext cx="673360" cy="6733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BEA066-38CC-4571-BB70-5CC11521DCFB}">
      <dsp:nvSpPr>
        <dsp:cNvPr id="0" name=""/>
        <dsp:cNvSpPr/>
      </dsp:nvSpPr>
      <dsp:spPr>
        <a:xfrm>
          <a:off x="1414057" y="2193523"/>
          <a:ext cx="4732020" cy="1224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71" tIns="129571" rIns="129571" bIns="129571" numCol="1" spcCol="1270" anchor="ctr" anchorCtr="0">
          <a:noAutofit/>
        </a:bodyPr>
        <a:lstStyle/>
        <a:p>
          <a:pPr marL="0" lvl="0" indent="0" algn="l" defTabSz="1111250">
            <a:lnSpc>
              <a:spcPct val="100000"/>
            </a:lnSpc>
            <a:spcBef>
              <a:spcPct val="0"/>
            </a:spcBef>
            <a:spcAft>
              <a:spcPct val="35000"/>
            </a:spcAft>
            <a:buNone/>
          </a:pPr>
          <a:r>
            <a:rPr lang="nl-BE" sz="2500" kern="1200"/>
            <a:t>Non .NET</a:t>
          </a:r>
          <a:endParaRPr lang="en-US" sz="2500" kern="1200"/>
        </a:p>
      </dsp:txBody>
      <dsp:txXfrm>
        <a:off x="1414057" y="2193523"/>
        <a:ext cx="4732020" cy="1224292"/>
      </dsp:txXfrm>
    </dsp:sp>
    <dsp:sp modelId="{225B8E01-4360-4341-9163-9256820762F4}">
      <dsp:nvSpPr>
        <dsp:cNvPr id="0" name=""/>
        <dsp:cNvSpPr/>
      </dsp:nvSpPr>
      <dsp:spPr>
        <a:xfrm>
          <a:off x="6146077" y="2193523"/>
          <a:ext cx="4369522" cy="1224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71" tIns="129571" rIns="129571" bIns="129571" numCol="1" spcCol="1270" anchor="ctr" anchorCtr="0">
          <a:noAutofit/>
        </a:bodyPr>
        <a:lstStyle/>
        <a:p>
          <a:pPr marL="0" lvl="0" indent="0" algn="l" defTabSz="800100">
            <a:lnSpc>
              <a:spcPct val="100000"/>
            </a:lnSpc>
            <a:spcBef>
              <a:spcPct val="0"/>
            </a:spcBef>
            <a:spcAft>
              <a:spcPct val="35000"/>
            </a:spcAft>
            <a:buNone/>
          </a:pPr>
          <a:r>
            <a:rPr lang="nl-BE" sz="1800" kern="1200"/>
            <a:t>Yew &amp; Seed: Rust based</a:t>
          </a:r>
          <a:endParaRPr lang="en-US" sz="1800" kern="1200"/>
        </a:p>
        <a:p>
          <a:pPr marL="0" lvl="0" indent="0" algn="l" defTabSz="800100">
            <a:lnSpc>
              <a:spcPct val="100000"/>
            </a:lnSpc>
            <a:spcBef>
              <a:spcPct val="0"/>
            </a:spcBef>
            <a:spcAft>
              <a:spcPct val="35000"/>
            </a:spcAft>
            <a:buNone/>
          </a:pPr>
          <a:r>
            <a:rPr lang="nl-BE" sz="1800" kern="1200" dirty="0" err="1"/>
            <a:t>Vugu</a:t>
          </a:r>
          <a:r>
            <a:rPr lang="nl-BE" sz="1800" kern="1200" dirty="0"/>
            <a:t>: Go </a:t>
          </a:r>
          <a:r>
            <a:rPr lang="nl-BE" sz="1800" kern="1200" dirty="0" err="1"/>
            <a:t>based</a:t>
          </a:r>
          <a:endParaRPr lang="en-US" sz="1800" kern="1200" dirty="0"/>
        </a:p>
      </dsp:txBody>
      <dsp:txXfrm>
        <a:off x="6146077" y="2193523"/>
        <a:ext cx="4369522" cy="122429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A06722-A295-4696-A0AD-06A17419BF68}" type="datetimeFigureOut">
              <a:rPr lang="en-GB" smtClean="0"/>
              <a:t>08/11/2019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F0F6C1-32DA-4454-8FFC-4B61FD29A19C}" type="slidenum">
              <a:rPr lang="en-GB" smtClean="0"/>
              <a:t>‹#›</a:t>
            </a:fld>
            <a:endParaRPr lang="en-GB"/>
          </a:p>
        </p:txBody>
      </p:sp>
    </p:spTree>
    <p:extLst>
      <p:ext uri="{BB962C8B-B14F-4D97-AF65-F5344CB8AC3E}">
        <p14:creationId xmlns:p14="http://schemas.microsoft.com/office/powerpoint/2010/main" val="306896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qF6ixMjCzHA&amp;list=PLReL099Y5nRd04p81Q7p5TtyjCrj9tz1t&amp;index=19&amp;t=0s"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gunnarpeipman.com/blazor-roadmap-2019/"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ybuild.techcommunity.microsoft.com/sessions/77033?source=session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9FF0F6C1-32DA-4454-8FFC-4B61FD29A19C}" type="slidenum">
              <a:rPr lang="en-GB" smtClean="0"/>
              <a:t>1</a:t>
            </a:fld>
            <a:endParaRPr lang="en-GB"/>
          </a:p>
        </p:txBody>
      </p:sp>
    </p:spTree>
    <p:extLst>
      <p:ext uri="{BB962C8B-B14F-4D97-AF65-F5344CB8AC3E}">
        <p14:creationId xmlns:p14="http://schemas.microsoft.com/office/powerpoint/2010/main" val="4217643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pPr marL="0" marR="0" lvl="0" indent="0" algn="r" defTabSz="677315" rtl="0" eaLnBrk="1" fontAlgn="auto" latinLnBrk="0" hangingPunct="1">
              <a:lnSpc>
                <a:spcPct val="100000"/>
              </a:lnSpc>
              <a:spcBef>
                <a:spcPts val="0"/>
              </a:spcBef>
              <a:spcAft>
                <a:spcPts val="0"/>
              </a:spcAft>
              <a:buClrTx/>
              <a:buSzTx/>
              <a:buFontTx/>
              <a:buNone/>
              <a:tabLst/>
              <a:defRPr/>
            </a:pPr>
            <a:fld id="{FFA3CD19-6EB2-4B13-A315-EEB1AD09EA13}"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77315" rtl="0" eaLnBrk="1" fontAlgn="auto" latinLnBrk="0" hangingPunct="1">
                <a:lnSpc>
                  <a:spcPct val="100000"/>
                </a:lnSpc>
                <a:spcBef>
                  <a:spcPts val="0"/>
                </a:spcBef>
                <a:spcAft>
                  <a:spcPts val="0"/>
                </a:spcAft>
                <a:buClrTx/>
                <a:buSzTx/>
                <a:buFontTx/>
                <a:buNone/>
                <a:tabLst/>
                <a:defRPr/>
              </a:pPr>
              <a:t>12</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38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677315" rtl="0" eaLnBrk="1" fontAlgn="auto" latinLnBrk="0" hangingPunct="1">
              <a:lnSpc>
                <a:spcPct val="100000"/>
              </a:lnSpc>
              <a:spcBef>
                <a:spcPts val="0"/>
              </a:spcBef>
              <a:spcAft>
                <a:spcPts val="0"/>
              </a:spcAft>
              <a:buClrTx/>
              <a:buSzTx/>
              <a:buFontTx/>
              <a:buNone/>
              <a:tabLst/>
              <a:defRPr/>
            </a:pPr>
            <a:fld id="{FFA3CD19-6EB2-4B13-A315-EEB1AD09EA13}"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77315" rtl="0" eaLnBrk="1" fontAlgn="auto" latinLnBrk="0" hangingPunct="1">
                <a:lnSpc>
                  <a:spcPct val="100000"/>
                </a:lnSpc>
                <a:spcBef>
                  <a:spcPts val="0"/>
                </a:spcBef>
                <a:spcAft>
                  <a:spcPts val="0"/>
                </a:spcAft>
                <a:buClrTx/>
                <a:buSzTx/>
                <a:buFontTx/>
                <a:buNone/>
                <a:tabLst/>
                <a:defRPr/>
              </a:pPr>
              <a:t>13</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1430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Web </a:t>
            </a:r>
            <a:r>
              <a:rPr lang="nl-BE" dirty="0" err="1"/>
              <a:t>assembly</a:t>
            </a:r>
            <a:r>
              <a:rPr lang="nl-BE" dirty="0"/>
              <a:t>: tree </a:t>
            </a:r>
            <a:r>
              <a:rPr lang="nl-BE" dirty="0" err="1"/>
              <a:t>shaking</a:t>
            </a:r>
            <a:r>
              <a:rPr lang="nl-BE" dirty="0"/>
              <a:t> (</a:t>
            </a:r>
            <a:r>
              <a:rPr lang="nl-BE" dirty="0" err="1"/>
              <a:t>linking</a:t>
            </a:r>
            <a:r>
              <a:rPr lang="nl-BE" dirty="0"/>
              <a:t>), target May 2020</a:t>
            </a:r>
          </a:p>
          <a:p>
            <a:endParaRPr lang="nl-BE" dirty="0"/>
          </a:p>
          <a:p>
            <a:r>
              <a:rPr lang="en-GB" dirty="0">
                <a:hlinkClick r:id="rId3"/>
              </a:rPr>
              <a:t>https://www.youtube.com/watch?v=qF6ixMjCzHA&amp;list=PLReL099Y5nRd04p81Q7p5TtyjCrj9tz1t&amp;index=19&amp;t=0s</a:t>
            </a:r>
            <a:endParaRPr lang="en-GB" dirty="0"/>
          </a:p>
          <a:p>
            <a:r>
              <a:rPr lang="en-GB" dirty="0">
                <a:hlinkClick r:id="rId4"/>
              </a:rPr>
              <a:t>https://gunnarpeipman.com/blazor-roadmap-2019/</a:t>
            </a:r>
            <a:endParaRPr lang="en-GB" dirty="0"/>
          </a:p>
        </p:txBody>
      </p:sp>
      <p:sp>
        <p:nvSpPr>
          <p:cNvPr id="4" name="Slide Number Placeholder 3"/>
          <p:cNvSpPr>
            <a:spLocks noGrp="1"/>
          </p:cNvSpPr>
          <p:nvPr>
            <p:ph type="sldNum" sz="quarter" idx="5"/>
          </p:nvPr>
        </p:nvSpPr>
        <p:spPr/>
        <p:txBody>
          <a:bodyPr/>
          <a:lstStyle/>
          <a:p>
            <a:fld id="{9FF0F6C1-32DA-4454-8FFC-4B61FD29A19C}" type="slidenum">
              <a:rPr lang="en-GB" smtClean="0"/>
              <a:t>16</a:t>
            </a:fld>
            <a:endParaRPr lang="en-GB"/>
          </a:p>
        </p:txBody>
      </p:sp>
    </p:spTree>
    <p:extLst>
      <p:ext uri="{BB962C8B-B14F-4D97-AF65-F5344CB8AC3E}">
        <p14:creationId xmlns:p14="http://schemas.microsoft.com/office/powerpoint/2010/main" val="160319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FF0F6C1-32DA-4454-8FFC-4B61FD29A19C}" type="slidenum">
              <a:rPr lang="en-GB" smtClean="0"/>
              <a:t>17</a:t>
            </a:fld>
            <a:endParaRPr lang="en-GB"/>
          </a:p>
        </p:txBody>
      </p:sp>
    </p:spTree>
    <p:extLst>
      <p:ext uri="{BB962C8B-B14F-4D97-AF65-F5344CB8AC3E}">
        <p14:creationId xmlns:p14="http://schemas.microsoft.com/office/powerpoint/2010/main" val="2521259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FF0F6C1-32DA-4454-8FFC-4B61FD29A19C}" type="slidenum">
              <a:rPr lang="en-GB" smtClean="0"/>
              <a:t>18</a:t>
            </a:fld>
            <a:endParaRPr lang="en-GB"/>
          </a:p>
        </p:txBody>
      </p:sp>
    </p:spTree>
    <p:extLst>
      <p:ext uri="{BB962C8B-B14F-4D97-AF65-F5344CB8AC3E}">
        <p14:creationId xmlns:p14="http://schemas.microsoft.com/office/powerpoint/2010/main" val="747089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FF0F6C1-32DA-4454-8FFC-4B61FD29A19C}" type="slidenum">
              <a:rPr lang="en-GB" smtClean="0"/>
              <a:t>19</a:t>
            </a:fld>
            <a:endParaRPr lang="en-GB"/>
          </a:p>
        </p:txBody>
      </p:sp>
    </p:spTree>
    <p:extLst>
      <p:ext uri="{BB962C8B-B14F-4D97-AF65-F5344CB8AC3E}">
        <p14:creationId xmlns:p14="http://schemas.microsoft.com/office/powerpoint/2010/main" val="1942276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9FF0F6C1-32DA-4454-8FFC-4B61FD29A19C}" type="slidenum">
              <a:rPr lang="en-GB" smtClean="0"/>
              <a:t>21</a:t>
            </a:fld>
            <a:endParaRPr lang="en-GB"/>
          </a:p>
        </p:txBody>
      </p:sp>
    </p:spTree>
    <p:extLst>
      <p:ext uri="{BB962C8B-B14F-4D97-AF65-F5344CB8AC3E}">
        <p14:creationId xmlns:p14="http://schemas.microsoft.com/office/powerpoint/2010/main" val="3394902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5"/>
          </p:nvPr>
        </p:nvSpPr>
        <p:spPr/>
        <p:txBody>
          <a:bodyPr/>
          <a:lstStyle/>
          <a:p>
            <a:fld id="{9FF0F6C1-32DA-4454-8FFC-4B61FD29A19C}" type="slidenum">
              <a:rPr lang="en-GB" smtClean="0"/>
              <a:t>2</a:t>
            </a:fld>
            <a:endParaRPr lang="en-GB"/>
          </a:p>
        </p:txBody>
      </p:sp>
    </p:spTree>
    <p:extLst>
      <p:ext uri="{BB962C8B-B14F-4D97-AF65-F5344CB8AC3E}">
        <p14:creationId xmlns:p14="http://schemas.microsoft.com/office/powerpoint/2010/main" val="1909355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FF0F6C1-32DA-4454-8FFC-4B61FD29A19C}" type="slidenum">
              <a:rPr lang="en-GB" smtClean="0"/>
              <a:t>3</a:t>
            </a:fld>
            <a:endParaRPr lang="en-GB"/>
          </a:p>
        </p:txBody>
      </p:sp>
    </p:spTree>
    <p:extLst>
      <p:ext uri="{BB962C8B-B14F-4D97-AF65-F5344CB8AC3E}">
        <p14:creationId xmlns:p14="http://schemas.microsoft.com/office/powerpoint/2010/main" val="3182943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FF0F6C1-32DA-4454-8FFC-4B61FD29A19C}" type="slidenum">
              <a:rPr lang="en-GB" smtClean="0"/>
              <a:t>4</a:t>
            </a:fld>
            <a:endParaRPr lang="en-GB"/>
          </a:p>
        </p:txBody>
      </p:sp>
    </p:spTree>
    <p:extLst>
      <p:ext uri="{BB962C8B-B14F-4D97-AF65-F5344CB8AC3E}">
        <p14:creationId xmlns:p14="http://schemas.microsoft.com/office/powerpoint/2010/main" val="4278060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F0F6C1-32DA-4454-8FFC-4B61FD29A19C}" type="slidenum">
              <a:rPr lang="en-GB" smtClean="0"/>
              <a:t>5</a:t>
            </a:fld>
            <a:endParaRPr lang="en-GB"/>
          </a:p>
        </p:txBody>
      </p:sp>
    </p:spTree>
    <p:extLst>
      <p:ext uri="{BB962C8B-B14F-4D97-AF65-F5344CB8AC3E}">
        <p14:creationId xmlns:p14="http://schemas.microsoft.com/office/powerpoint/2010/main" val="218709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FF0F6C1-32DA-4454-8FFC-4B61FD29A19C}" type="slidenum">
              <a:rPr lang="en-GB" smtClean="0"/>
              <a:t>6</a:t>
            </a:fld>
            <a:endParaRPr lang="en-GB"/>
          </a:p>
        </p:txBody>
      </p:sp>
    </p:spTree>
    <p:extLst>
      <p:ext uri="{BB962C8B-B14F-4D97-AF65-F5344CB8AC3E}">
        <p14:creationId xmlns:p14="http://schemas.microsoft.com/office/powerpoint/2010/main" val="672279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FF0F6C1-32DA-4454-8FFC-4B61FD29A19C}" type="slidenum">
              <a:rPr lang="en-GB" smtClean="0"/>
              <a:t>7</a:t>
            </a:fld>
            <a:endParaRPr lang="en-GB"/>
          </a:p>
        </p:txBody>
      </p:sp>
    </p:spTree>
    <p:extLst>
      <p:ext uri="{BB962C8B-B14F-4D97-AF65-F5344CB8AC3E}">
        <p14:creationId xmlns:p14="http://schemas.microsoft.com/office/powerpoint/2010/main" val="3026980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FF0F6C1-32DA-4454-8FFC-4B61FD29A19C}" type="slidenum">
              <a:rPr lang="en-GB" smtClean="0"/>
              <a:t>9</a:t>
            </a:fld>
            <a:endParaRPr lang="en-GB"/>
          </a:p>
        </p:txBody>
      </p:sp>
    </p:spTree>
    <p:extLst>
      <p:ext uri="{BB962C8B-B14F-4D97-AF65-F5344CB8AC3E}">
        <p14:creationId xmlns:p14="http://schemas.microsoft.com/office/powerpoint/2010/main" val="4179035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linkClick r:id="rId3"/>
              </a:rPr>
              <a:t>https://mybuild.techcommunity.microsoft.com/sessions/77033?source=sessions</a:t>
            </a:r>
            <a:endParaRPr lang="en-US"/>
          </a:p>
        </p:txBody>
      </p:sp>
      <p:sp>
        <p:nvSpPr>
          <p:cNvPr id="4" name="Header Placeholder 3"/>
          <p:cNvSpPr>
            <a:spLocks noGrp="1"/>
          </p:cNvSpPr>
          <p:nvPr>
            <p:ph type="hdr" sz="quarter"/>
          </p:nvPr>
        </p:nvSpPr>
        <p:spPr/>
        <p:txBody>
          <a:bodyPr/>
          <a:lstStyle/>
          <a:p>
            <a:pPr marL="0" marR="0" lvl="0" indent="0" algn="l" defTabSz="67731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677315"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77315" rtl="0" eaLnBrk="1" fontAlgn="auto" latinLnBrk="0" hangingPunct="1">
                <a:lnSpc>
                  <a:spcPct val="100000"/>
                </a:lnSpc>
                <a:spcBef>
                  <a:spcPts val="0"/>
                </a:spcBef>
                <a:spcAft>
                  <a:spcPts val="0"/>
                </a:spcAft>
                <a:buClrTx/>
                <a:buSzTx/>
                <a:buFontTx/>
                <a:buNone/>
                <a:tabLst/>
                <a:defRPr/>
              </a:pPr>
              <a:t>11/8/19 9:43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67731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77315"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045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7" y="2"/>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1" y="2002420"/>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522065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5" y="2425542"/>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80712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40803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0212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424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82316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166872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4152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5"/>
            <a:ext cx="4158363" cy="1107996"/>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758155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553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64399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58464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8"/>
            <a:ext cx="11018520" cy="553997"/>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79155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16853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marR="0" indent="0" algn="ctr"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1"/>
            <a:ext cx="3474720" cy="3474720"/>
          </a:xfrm>
          <a:blipFill>
            <a:blip r:embed="rId2"/>
            <a:stretch>
              <a:fillRect/>
            </a:stretch>
          </a:blipFill>
        </p:spPr>
        <p:txBody>
          <a:bodyPr lIns="0" tIns="0" rIns="0" bIns="1005840" anchor="ctr" anchorCtr="0">
            <a:noAutofit/>
          </a:bodyPr>
          <a:lstStyle>
            <a:lvl1pPr marL="0" marR="0" indent="0" algn="ctr"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1"/>
            <a:ext cx="3474720" cy="3474720"/>
          </a:xfrm>
          <a:blipFill>
            <a:blip r:embed="rId2"/>
            <a:stretch>
              <a:fillRect/>
            </a:stretch>
          </a:blipFill>
        </p:spPr>
        <p:txBody>
          <a:bodyPr lIns="0" tIns="0" rIns="0" bIns="1005840" anchor="ctr" anchorCtr="0">
            <a:noAutofit/>
          </a:bodyPr>
          <a:lstStyle>
            <a:lvl1pPr marL="0" marR="0" indent="0" algn="ctr"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51541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307776"/>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307776"/>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307776"/>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307776"/>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marR="0" indent="0" algn="ctr"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marR="0" indent="0" algn="ctr"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marR="0" indent="0" algn="ctr"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1"/>
            <a:ext cx="2532888" cy="2532888"/>
          </a:xfrm>
          <a:blipFill>
            <a:blip r:embed="rId2"/>
            <a:stretch>
              <a:fillRect/>
            </a:stretch>
          </a:blipFill>
        </p:spPr>
        <p:txBody>
          <a:bodyPr lIns="0" tIns="0" rIns="0" bIns="731520" anchor="ctr" anchorCtr="0">
            <a:noAutofit/>
          </a:bodyPr>
          <a:lstStyle>
            <a:lvl1pPr marL="0" marR="0" indent="0" algn="ctr"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02283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4854002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95231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9790192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803372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Tree>
    <p:extLst>
      <p:ext uri="{BB962C8B-B14F-4D97-AF65-F5344CB8AC3E}">
        <p14:creationId xmlns:p14="http://schemas.microsoft.com/office/powerpoint/2010/main" val="1330969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8799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34080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264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5786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0985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3497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8498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8362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484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09668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86572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785275"/>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228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663303"/>
            <a:ext cx="9144000" cy="184666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36933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11/8/19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12809172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192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11/8/19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9058870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6"/>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6"/>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11/8/19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4562703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2"/>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2243309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theme" Target="../theme/theme2.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image" Target="../media/image1.emf"/><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9604983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MetcuX1OHD0&amp;list=PLReL099Y5nRd04p81Q7p5TtyjCrj9tz1t&amp;index=8&amp;t=0s" TargetMode="External"/><Relationship Id="rId7" Type="http://schemas.openxmlformats.org/officeDocument/2006/relationships/hyperlink" Target="https://medium.com/lazy-engineering/10-frontend-frameworks-that-are-written-with-backend-languages-f73fa29fcf78"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blog.logrocket.com/the-increasing-nature-of-frontend-complexity-b73c784c09ae/" TargetMode="External"/><Relationship Id="rId5" Type="http://schemas.openxmlformats.org/officeDocument/2006/relationships/hyperlink" Target="https://channel9.msdn.com/Events/dotnetConf/NET-Conf-2019/B202" TargetMode="External"/><Relationship Id="rId4" Type="http://schemas.openxmlformats.org/officeDocument/2006/relationships/hyperlink" Target="https://knowledge-base.havit.eu/2019/11/02/blazor-component-lifecycle-diagra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122362"/>
            <a:ext cx="9144000" cy="2840037"/>
          </a:xfrm>
        </p:spPr>
        <p:txBody>
          <a:bodyPr>
            <a:normAutofit/>
          </a:bodyPr>
          <a:lstStyle/>
          <a:p>
            <a:r>
              <a:rPr lang="en-US" sz="5800">
                <a:ea typeface="+mj-lt"/>
                <a:cs typeface="+mj-lt"/>
              </a:rPr>
              <a:t>Techorama Café </a:t>
            </a:r>
            <a:br>
              <a:rPr lang="en-US" sz="5800">
                <a:cs typeface="Calibri Light"/>
              </a:rPr>
            </a:br>
            <a:r>
              <a:rPr lang="en-US" sz="5800">
                <a:cs typeface="Calibri Light"/>
              </a:rPr>
              <a:t>Blazor</a:t>
            </a:r>
          </a:p>
        </p:txBody>
      </p:sp>
      <p:sp>
        <p:nvSpPr>
          <p:cNvPr id="3" name="Subtitle 2"/>
          <p:cNvSpPr>
            <a:spLocks noGrp="1"/>
          </p:cNvSpPr>
          <p:nvPr>
            <p:ph type="subTitle" idx="1"/>
          </p:nvPr>
        </p:nvSpPr>
        <p:spPr>
          <a:xfrm>
            <a:off x="1524000" y="4256436"/>
            <a:ext cx="9144000" cy="1600818"/>
          </a:xfrm>
        </p:spPr>
        <p:txBody>
          <a:bodyPr vert="horz" lIns="91440" tIns="45720" rIns="91440" bIns="45720" rtlCol="0">
            <a:normAutofit/>
          </a:bodyPr>
          <a:lstStyle/>
          <a:p>
            <a:r>
              <a:rPr lang="en-US">
                <a:solidFill>
                  <a:schemeClr val="accent1"/>
                </a:solidFill>
                <a:cs typeface="Calibri"/>
              </a:rPr>
              <a:t>Microsofts newest web UI</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C8F7-685A-4267-83BA-B5185E86AB39}"/>
              </a:ext>
            </a:extLst>
          </p:cNvPr>
          <p:cNvSpPr>
            <a:spLocks noGrp="1"/>
          </p:cNvSpPr>
          <p:nvPr>
            <p:ph type="ctrTitle"/>
          </p:nvPr>
        </p:nvSpPr>
        <p:spPr>
          <a:xfrm>
            <a:off x="2370666" y="2187743"/>
            <a:ext cx="7310047" cy="2482515"/>
          </a:xfrm>
        </p:spPr>
        <p:txBody>
          <a:bodyPr anchor="ctr">
            <a:normAutofit/>
          </a:bodyPr>
          <a:lstStyle/>
          <a:p>
            <a:pPr algn="l"/>
            <a:r>
              <a:rPr lang="nl-BE" dirty="0"/>
              <a:t>Hosting &amp; Runtime</a:t>
            </a:r>
            <a:endParaRPr lang="en-GB" dirty="0"/>
          </a:p>
        </p:txBody>
      </p:sp>
      <p:sp>
        <p:nvSpPr>
          <p:cNvPr id="4" name="Subtitle 3">
            <a:extLst>
              <a:ext uri="{FF2B5EF4-FFF2-40B4-BE49-F238E27FC236}">
                <a16:creationId xmlns:a16="http://schemas.microsoft.com/office/drawing/2014/main" id="{C9C1C481-A4E8-43B2-ACFD-C48CB1E45245}"/>
              </a:ext>
            </a:extLst>
          </p:cNvPr>
          <p:cNvSpPr>
            <a:spLocks noGrp="1"/>
          </p:cNvSpPr>
          <p:nvPr>
            <p:ph type="subTitle" idx="1"/>
          </p:nvPr>
        </p:nvSpPr>
        <p:spPr>
          <a:xfrm>
            <a:off x="2370667" y="4670258"/>
            <a:ext cx="5293449" cy="1371405"/>
          </a:xfrm>
        </p:spPr>
        <p:txBody>
          <a:bodyPr>
            <a:normAutofit/>
          </a:bodyPr>
          <a:lstStyle/>
          <a:p>
            <a:pPr algn="l"/>
            <a:endParaRPr lang="en-GB"/>
          </a:p>
        </p:txBody>
      </p:sp>
      <p:pic>
        <p:nvPicPr>
          <p:cNvPr id="16" name="Graphic 7" descr="Computer">
            <a:extLst>
              <a:ext uri="{FF2B5EF4-FFF2-40B4-BE49-F238E27FC236}">
                <a16:creationId xmlns:a16="http://schemas.microsoft.com/office/drawing/2014/main" id="{2A32C8FB-B32F-4DCB-A226-5044F877CF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pic>
        <p:nvPicPr>
          <p:cNvPr id="17" name="Graphic 9">
            <a:extLst>
              <a:ext uri="{FF2B5EF4-FFF2-40B4-BE49-F238E27FC236}">
                <a16:creationId xmlns:a16="http://schemas.microsoft.com/office/drawing/2014/main" id="{C23F3F67-105A-43DD-A96E-811946FC80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149747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err="1"/>
              <a:t>Blazor</a:t>
            </a:r>
            <a:r>
              <a:rPr lang="en-US"/>
              <a:t> hosting</a:t>
            </a:r>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3469" y="2327395"/>
            <a:ext cx="4046299" cy="3358240"/>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defTabSz="903064">
                <a:defRPr/>
              </a:pPr>
              <a:endParaRPr lang="en-GB" sz="1335" kern="0">
                <a:solidFill>
                  <a:prstClr val="white"/>
                </a:solidFill>
                <a:latin typeface="Calibri" panose="020F0502020204030204"/>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defTabSz="903064">
                <a:defRPr/>
              </a:pPr>
              <a:endParaRPr lang="en-GB" sz="1335" kern="0">
                <a:solidFill>
                  <a:prstClr val="white"/>
                </a:solidFill>
                <a:latin typeface="Calibri" panose="020F0502020204030204"/>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defTabSz="903064">
                <a:defRPr/>
              </a:pPr>
              <a:r>
                <a:rPr lang="en-GB" sz="2000" b="1" kern="0">
                  <a:solidFill>
                    <a:prstClr val="white">
                      <a:lumMod val="65000"/>
                    </a:prstClr>
                  </a:solidFill>
                  <a:latin typeface="Consolas" panose="020B0609020204030204" pitchFamily="49" charset="0"/>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defTabSz="903064">
                <a:defRPr/>
              </a:pPr>
              <a:endParaRPr lang="en-GB" sz="1335" kern="0">
                <a:solidFill>
                  <a:prstClr val="white"/>
                </a:solidFill>
                <a:latin typeface="Calibri" panose="020F0502020204030204"/>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defTabSz="903064">
                <a:defRPr/>
              </a:pPr>
              <a:endParaRPr lang="en-GB" sz="1335" kern="0">
                <a:solidFill>
                  <a:prstClr val="white"/>
                </a:solidFill>
                <a:latin typeface="Calibri" panose="020F0502020204030204"/>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defTabSz="903064">
                <a:defRPr/>
              </a:pPr>
              <a:endParaRPr lang="en-GB" sz="1335" kern="0">
                <a:solidFill>
                  <a:prstClr val="white"/>
                </a:solidFill>
                <a:latin typeface="Calibri" panose="020F0502020204030204"/>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defTabSz="903064">
                <a:defRPr/>
              </a:pPr>
              <a:endParaRPr lang="en-GB" sz="1335" kern="0">
                <a:solidFill>
                  <a:prstClr val="white"/>
                </a:solidFill>
                <a:latin typeface="Calibri" panose="020F0502020204030204"/>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241" y="4077817"/>
            <a:ext cx="982555" cy="584775"/>
          </a:xfrm>
          <a:prstGeom prst="rect">
            <a:avLst/>
          </a:prstGeom>
          <a:solidFill>
            <a:srgbClr val="E2C200"/>
          </a:solidFill>
        </p:spPr>
        <p:txBody>
          <a:bodyPr wrap="square">
            <a:spAutoFit/>
          </a:bodyPr>
          <a:lstStyle/>
          <a:p>
            <a:pPr algn="ctr" defTabSz="903064"/>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5769" y="3321411"/>
            <a:ext cx="2259720" cy="2123864"/>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algn="ctr" defTabSz="914377">
                  <a:defRPr/>
                </a:pPr>
                <a:endParaRPr lang="en-GB" kern="0">
                  <a:solidFill>
                    <a:prstClr val="white"/>
                  </a:solidFill>
                  <a:latin typeface="Calibri" panose="020F0502020204030204"/>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algn="ctr" defTabSz="914377">
                    <a:defRPr/>
                  </a:pPr>
                  <a:endParaRPr lang="en-GB" kern="0">
                    <a:solidFill>
                      <a:prstClr val="white"/>
                    </a:solidFill>
                    <a:latin typeface="Calibri" panose="020F0502020204030204"/>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algn="ctr" defTabSz="914377">
                    <a:defRPr/>
                  </a:pPr>
                  <a:endParaRPr lang="en-GB" kern="0">
                    <a:solidFill>
                      <a:prstClr val="white"/>
                    </a:solidFill>
                    <a:latin typeface="Calibri" panose="020F0502020204030204"/>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algn="ctr" defTabSz="914377">
                    <a:defRPr/>
                  </a:pPr>
                  <a:endParaRPr lang="en-GB" kern="0">
                    <a:solidFill>
                      <a:prstClr val="white"/>
                    </a:solidFill>
                    <a:latin typeface="Calibri" panose="020F0502020204030204"/>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algn="ctr" defTabSz="914377">
                    <a:defRPr/>
                  </a:pPr>
                  <a:endParaRPr lang="en-GB" kern="0">
                    <a:solidFill>
                      <a:prstClr val="white"/>
                    </a:solidFill>
                    <a:latin typeface="Calibri" panose="020F0502020204030204"/>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algn="ctr" defTabSz="914377">
                    <a:defRPr/>
                  </a:pPr>
                  <a:endParaRPr lang="en-GB" kern="0">
                    <a:solidFill>
                      <a:prstClr val="white"/>
                    </a:solidFill>
                    <a:latin typeface="Calibri" panose="020F0502020204030204"/>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algn="ctr" defTabSz="914377">
                    <a:defRPr/>
                  </a:pPr>
                  <a:endParaRPr lang="en-GB" kern="0">
                    <a:solidFill>
                      <a:prstClr val="white"/>
                    </a:solidFill>
                    <a:latin typeface="Calibri" panose="020F0502020204030204"/>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algn="ctr" defTabSz="914377">
                <a:defRPr/>
              </a:pPr>
              <a:r>
                <a:rPr lang="en-US" kern="0">
                  <a:solidFill>
                    <a:prstClr val="white"/>
                  </a:solidFill>
                  <a:latin typeface="Calibri" panose="020F0502020204030204"/>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algn="ctr" defTabSz="914377">
                <a:defRPr/>
              </a:pPr>
              <a:r>
                <a:rPr lang="en-US" kern="0">
                  <a:solidFill>
                    <a:prstClr val="white"/>
                  </a:solidFill>
                  <a:latin typeface="Calibri" panose="020F0502020204030204"/>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algn="ctr" defTabSz="914377">
                <a:defRPr/>
              </a:pPr>
              <a:r>
                <a:rPr lang="en-US" kern="0">
                  <a:solidFill>
                    <a:prstClr val="white"/>
                  </a:solidFill>
                  <a:latin typeface="Calibri" panose="020F0502020204030204"/>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3863" y="3964483"/>
            <a:ext cx="351788" cy="575703"/>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307" y="4225870"/>
            <a:ext cx="351788" cy="575703"/>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09" y="1981887"/>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546"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defTabSz="903064">
                <a:defRPr/>
              </a:pPr>
              <a:endParaRPr lang="en-GB" sz="1335" kern="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859"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defTabSz="903064">
                  <a:defRPr/>
                </a:pPr>
                <a:endParaRPr lang="en-GB" sz="1335" kern="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defTabSz="903064">
                  <a:defRPr/>
                </a:pPr>
                <a:endParaRPr lang="en-GB" sz="1335"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defTabSz="903064">
                  <a:defRPr/>
                </a:pPr>
                <a:r>
                  <a:rPr lang="en-GB" sz="2000" b="1" kern="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defTabSz="903064">
                  <a:defRPr/>
                </a:pPr>
                <a:endParaRPr lang="en-GB" sz="1335"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defTabSz="903064">
                  <a:defRPr/>
                </a:pPr>
                <a:endParaRPr lang="en-GB" sz="1335"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defTabSz="903064">
                  <a:defRPr/>
                </a:pPr>
                <a:endParaRPr lang="en-GB" sz="1335"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defTabSz="903064">
                  <a:defRPr/>
                </a:pPr>
                <a:endParaRPr lang="en-GB" sz="1335"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1" y="3732363"/>
              <a:ext cx="982555" cy="584775"/>
            </a:xfrm>
            <a:prstGeom prst="rect">
              <a:avLst/>
            </a:prstGeom>
            <a:solidFill>
              <a:srgbClr val="E2C200"/>
            </a:solidFill>
          </p:spPr>
          <p:txBody>
            <a:bodyPr wrap="square">
              <a:spAutoFit/>
            </a:bodyPr>
            <a:lstStyle/>
            <a:p>
              <a:pPr algn="ctr" defTabSz="903064"/>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322854" y="3699605"/>
            <a:ext cx="2065822" cy="461665"/>
          </a:xfrm>
          <a:prstGeom prst="rect">
            <a:avLst/>
          </a:prstGeom>
          <a:noFill/>
        </p:spPr>
        <p:txBody>
          <a:bodyPr wrap="none" rtlCol="0">
            <a:spAutoFit/>
          </a:bodyPr>
          <a:lstStyle/>
          <a:p>
            <a:pPr defTabSz="903064"/>
            <a:r>
              <a:rPr lang="en-US" sz="2400" b="1">
                <a:solidFill>
                  <a:prstClr val="black"/>
                </a:solidFill>
                <a:latin typeface="Segoe UI Semibold"/>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649" y="4083106"/>
            <a:ext cx="911865" cy="1492263"/>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873" y="3639851"/>
            <a:ext cx="911864" cy="1492263"/>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73820" y="4408196"/>
            <a:ext cx="688009" cy="297774"/>
          </a:xfrm>
          <a:prstGeom prst="rect">
            <a:avLst/>
          </a:prstGeom>
          <a:noFill/>
        </p:spPr>
        <p:txBody>
          <a:bodyPr wrap="none" rtlCol="0">
            <a:spAutoFit/>
          </a:bodyPr>
          <a:lstStyle/>
          <a:p>
            <a:pPr defTabSz="903064"/>
            <a:r>
              <a:rPr lang="en-US" sz="1335">
                <a:solidFill>
                  <a:srgbClr val="000000"/>
                </a:solidFill>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70"/>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1355632" y="1291038"/>
            <a:ext cx="2163093" cy="738664"/>
          </a:xfrm>
          <a:prstGeom prst="rect">
            <a:avLst/>
          </a:prstGeom>
          <a:noFill/>
        </p:spPr>
        <p:txBody>
          <a:bodyPr wrap="none" lIns="182880" tIns="146304" rIns="182880" bIns="146304" rtlCol="0">
            <a:spAutoFit/>
          </a:bodyPr>
          <a:lstStyle/>
          <a:p>
            <a:pPr defTabSz="903064">
              <a:lnSpc>
                <a:spcPct val="90000"/>
              </a:lnSpc>
              <a:spcAft>
                <a:spcPts val="600"/>
              </a:spcAft>
            </a:pPr>
            <a:r>
              <a:rPr lang="en-US" sz="3200" spc="-100">
                <a:ln w="3175">
                  <a:noFill/>
                </a:ln>
                <a:gradFill>
                  <a:gsLst>
                    <a:gs pos="1250">
                      <a:srgbClr val="000000"/>
                    </a:gs>
                    <a:gs pos="100000">
                      <a:srgbClr val="000000"/>
                    </a:gs>
                  </a:gsLst>
                  <a:lin ang="5400000" scaled="0"/>
                </a:gradFill>
                <a:latin typeface="Segoe UI"/>
                <a:cs typeface="Segoe UI" pitchFamily="34" charset="0"/>
              </a:rPr>
              <a:t>Client-side</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874" y="1291038"/>
            <a:ext cx="2266839" cy="738664"/>
          </a:xfrm>
          <a:prstGeom prst="rect">
            <a:avLst/>
          </a:prstGeom>
          <a:noFill/>
        </p:spPr>
        <p:txBody>
          <a:bodyPr wrap="none" lIns="182880" tIns="146304" rIns="182880" bIns="146304" rtlCol="0">
            <a:spAutoFit/>
          </a:bodyPr>
          <a:lstStyle/>
          <a:p>
            <a:pPr defTabSz="903064">
              <a:lnSpc>
                <a:spcPct val="90000"/>
              </a:lnSpc>
              <a:spcAft>
                <a:spcPts val="600"/>
              </a:spcAft>
            </a:pPr>
            <a:r>
              <a:rPr lang="en-US" sz="3200" spc="-100">
                <a:ln w="3175">
                  <a:noFill/>
                </a:ln>
                <a:gradFill>
                  <a:gsLst>
                    <a:gs pos="1250">
                      <a:srgbClr val="000000"/>
                    </a:gs>
                    <a:gs pos="100000">
                      <a:srgbClr val="000000"/>
                    </a:gs>
                  </a:gsLst>
                  <a:lin ang="5400000" scaled="0"/>
                </a:gradFill>
                <a:latin typeface="Segoe UI"/>
                <a:cs typeface="Segoe UI" pitchFamily="34" charset="0"/>
              </a:rPr>
              <a:t>Server-side</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60" y="4181647"/>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algn="ctr" defTabSz="914377">
                  <a:defRPr/>
                </a:pPr>
                <a:endParaRPr lang="en-GB" kern="0">
                  <a:solidFill>
                    <a:prstClr val="white"/>
                  </a:solidFill>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algn="ctr" defTabSz="914377">
                    <a:defRPr/>
                  </a:pPr>
                  <a:endParaRPr lang="en-GB" kern="0">
                    <a:solidFill>
                      <a:prstClr val="white"/>
                    </a:solidFill>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algn="ctr" defTabSz="914377">
                    <a:defRPr/>
                  </a:pPr>
                  <a:endParaRPr lang="en-GB" kern="0">
                    <a:solidFill>
                      <a:prstClr val="white"/>
                    </a:solidFill>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algn="ctr" defTabSz="914377">
                    <a:defRPr/>
                  </a:pPr>
                  <a:endParaRPr lang="en-GB" kern="0">
                    <a:solidFill>
                      <a:prstClr val="white"/>
                    </a:solidFill>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algn="ctr" defTabSz="914377">
                    <a:defRPr/>
                  </a:pPr>
                  <a:endParaRPr lang="en-GB" kern="0">
                    <a:solidFill>
                      <a:prstClr val="white"/>
                    </a:solidFill>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algn="ctr" defTabSz="914377">
                    <a:defRPr/>
                  </a:pPr>
                  <a:endParaRPr lang="en-GB" kern="0">
                    <a:solidFill>
                      <a:prstClr val="white"/>
                    </a:solidFill>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algn="ctr" defTabSz="914377">
                    <a:defRPr/>
                  </a:pPr>
                  <a:endParaRPr lang="en-GB" kern="0">
                    <a:solidFill>
                      <a:prstClr val="white"/>
                    </a:solidFill>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algn="ctr" defTabSz="914377">
                <a:defRPr/>
              </a:pPr>
              <a:r>
                <a:rPr lang="en-US" kern="0">
                  <a:solidFill>
                    <a:prstClr val="white"/>
                  </a:solidFill>
                  <a:latin typeface="Calibri" panose="020F0502020204030204"/>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algn="ctr" defTabSz="914377">
                <a:defRPr/>
              </a:pPr>
              <a:r>
                <a:rPr lang="en-US" kern="0">
                  <a:solidFill>
                    <a:prstClr val="white"/>
                  </a:solidFill>
                  <a:latin typeface="Calibri" panose="020F0502020204030204"/>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637364" y="5909619"/>
            <a:ext cx="2119939" cy="430887"/>
          </a:xfrm>
          <a:prstGeom prst="rect">
            <a:avLst/>
          </a:prstGeom>
          <a:noFill/>
        </p:spPr>
        <p:txBody>
          <a:bodyPr wrap="none" lIns="0" tIns="0" rIns="0" bIns="0" rtlCol="0">
            <a:spAutoFit/>
          </a:bodyPr>
          <a:lstStyle/>
          <a:p>
            <a:pPr defTabSz="903064"/>
            <a:r>
              <a:rPr lang="en-US" sz="2800">
                <a:gradFill>
                  <a:gsLst>
                    <a:gs pos="2917">
                      <a:srgbClr val="000000"/>
                    </a:gs>
                    <a:gs pos="30000">
                      <a:srgbClr val="000000"/>
                    </a:gs>
                  </a:gsLst>
                  <a:lin ang="5400000" scaled="0"/>
                </a:gradFill>
                <a:latin typeface="Segoe UI"/>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2076892" y="5909619"/>
            <a:ext cx="994183" cy="430887"/>
          </a:xfrm>
          <a:prstGeom prst="rect">
            <a:avLst/>
          </a:prstGeom>
          <a:noFill/>
        </p:spPr>
        <p:txBody>
          <a:bodyPr wrap="none" lIns="0" tIns="0" rIns="0" bIns="0" rtlCol="0">
            <a:spAutoFit/>
          </a:bodyPr>
          <a:lstStyle/>
          <a:p>
            <a:pPr defTabSz="903064"/>
            <a:r>
              <a:rPr lang="en-US" sz="2800" i="1">
                <a:gradFill>
                  <a:gsLst>
                    <a:gs pos="2917">
                      <a:srgbClr val="000000"/>
                    </a:gs>
                    <a:gs pos="30000">
                      <a:srgbClr val="000000"/>
                    </a:gs>
                  </a:gsLst>
                  <a:lin ang="5400000" scaled="0"/>
                </a:gradFill>
                <a:latin typeface="Segoe UI"/>
              </a:rPr>
              <a:t>Future</a:t>
            </a:r>
          </a:p>
        </p:txBody>
      </p:sp>
    </p:spTree>
    <p:extLst>
      <p:ext uri="{BB962C8B-B14F-4D97-AF65-F5344CB8AC3E}">
        <p14:creationId xmlns:p14="http://schemas.microsoft.com/office/powerpoint/2010/main" val="2692409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fade">
                                      <p:cBhvr>
                                        <p:cTn id="27" dur="500"/>
                                        <p:tgtEl>
                                          <p:spTgt spid="14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500"/>
                                        <p:tgtEl>
                                          <p:spTgt spid="138"/>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35" grpId="0"/>
      <p:bldP spid="138" grpId="0"/>
      <p:bldP spid="141" grpId="0"/>
      <p:bldP spid="142" grpId="0"/>
      <p:bldP spid="4" grpId="0"/>
      <p:bldP spid="8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0D48250-1B41-4AC4-8712-A14F5A445FAA}"/>
              </a:ext>
            </a:extLst>
          </p:cNvPr>
          <p:cNvSpPr>
            <a:spLocks noGrp="1"/>
          </p:cNvSpPr>
          <p:nvPr>
            <p:ph type="title"/>
          </p:nvPr>
        </p:nvSpPr>
        <p:spPr/>
        <p:txBody>
          <a:bodyPr/>
          <a:lstStyle/>
          <a:p>
            <a:r>
              <a:rPr lang="nl-BE"/>
              <a:t>WEB ASSEMBLY</a:t>
            </a:r>
            <a:endParaRPr lang="en-GB"/>
          </a:p>
        </p:txBody>
      </p:sp>
      <p:sp>
        <p:nvSpPr>
          <p:cNvPr id="10" name="Content Placeholder 9">
            <a:extLst>
              <a:ext uri="{FF2B5EF4-FFF2-40B4-BE49-F238E27FC236}">
                <a16:creationId xmlns:a16="http://schemas.microsoft.com/office/drawing/2014/main" id="{6B4846A4-419F-48F3-9A3F-73522A178167}"/>
              </a:ext>
            </a:extLst>
          </p:cNvPr>
          <p:cNvSpPr>
            <a:spLocks noGrp="1"/>
          </p:cNvSpPr>
          <p:nvPr>
            <p:ph sz="quarter" idx="10"/>
          </p:nvPr>
        </p:nvSpPr>
        <p:spPr>
          <a:xfrm>
            <a:off x="584201" y="1435101"/>
            <a:ext cx="11018839" cy="1723549"/>
          </a:xfrm>
        </p:spPr>
        <p:txBody>
          <a:bodyPr/>
          <a:lstStyle/>
          <a:p>
            <a:pPr marL="0" indent="0">
              <a:buNone/>
            </a:pPr>
            <a:r>
              <a:rPr lang="nl-BE"/>
              <a:t>“</a:t>
            </a:r>
            <a:r>
              <a:rPr lang="en-GB" err="1"/>
              <a:t>WebAssembly</a:t>
            </a:r>
            <a:r>
              <a:rPr lang="en-GB"/>
              <a:t> (abbreviated </a:t>
            </a:r>
            <a:r>
              <a:rPr lang="en-GB" i="1" err="1"/>
              <a:t>Wasm</a:t>
            </a:r>
            <a:r>
              <a:rPr lang="en-GB"/>
              <a:t>) is a binary instruction format for a stack-based virtual machine. </a:t>
            </a:r>
            <a:r>
              <a:rPr lang="en-GB" err="1"/>
              <a:t>Wasm</a:t>
            </a:r>
            <a:r>
              <a:rPr lang="en-GB"/>
              <a:t> is designed as a portable target for compilation of high-level languages like C/C++/Rust, enabling deployment on the web for client and server applications.”</a:t>
            </a:r>
          </a:p>
        </p:txBody>
      </p:sp>
      <p:sp>
        <p:nvSpPr>
          <p:cNvPr id="13" name="Rectangle 12">
            <a:extLst>
              <a:ext uri="{FF2B5EF4-FFF2-40B4-BE49-F238E27FC236}">
                <a16:creationId xmlns:a16="http://schemas.microsoft.com/office/drawing/2014/main" id="{2D84DE29-E2F4-4E41-A5D4-F86C3E34ACE7}"/>
              </a:ext>
            </a:extLst>
          </p:cNvPr>
          <p:cNvSpPr/>
          <p:nvPr/>
        </p:nvSpPr>
        <p:spPr bwMode="auto">
          <a:xfrm>
            <a:off x="584200" y="3598685"/>
            <a:ext cx="1979803" cy="672128"/>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spcBef>
                <a:spcPct val="0"/>
              </a:spcBef>
              <a:spcAft>
                <a:spcPct val="0"/>
              </a:spcAft>
            </a:pPr>
            <a:r>
              <a:rPr lang="nl-BE" sz="2667">
                <a:gradFill>
                  <a:gsLst>
                    <a:gs pos="0">
                      <a:srgbClr val="FFFFFF"/>
                    </a:gs>
                    <a:gs pos="100000">
                      <a:srgbClr val="FFFFFF"/>
                    </a:gs>
                  </a:gsLst>
                  <a:lin ang="5400000" scaled="0"/>
                </a:gradFill>
                <a:latin typeface="Segoe UI"/>
                <a:ea typeface="Segoe UI" pitchFamily="34" charset="0"/>
                <a:cs typeface="Segoe UI" pitchFamily="34" charset="0"/>
              </a:rPr>
              <a:t>Javascript</a:t>
            </a:r>
            <a:endParaRPr lang="en-GB" sz="266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EF575A2A-D2B5-4704-A8E8-6E7CB1F09CE4}"/>
              </a:ext>
            </a:extLst>
          </p:cNvPr>
          <p:cNvSpPr/>
          <p:nvPr/>
        </p:nvSpPr>
        <p:spPr bwMode="auto">
          <a:xfrm>
            <a:off x="5103716" y="5006283"/>
            <a:ext cx="1979803" cy="105142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spcBef>
                <a:spcPct val="0"/>
              </a:spcBef>
              <a:spcAft>
                <a:spcPct val="0"/>
              </a:spcAft>
            </a:pPr>
            <a:r>
              <a:rPr lang="nl-BE" sz="2667">
                <a:gradFill>
                  <a:gsLst>
                    <a:gs pos="0">
                      <a:srgbClr val="FFFFFF"/>
                    </a:gs>
                    <a:gs pos="100000">
                      <a:srgbClr val="FFFFFF"/>
                    </a:gs>
                  </a:gsLst>
                  <a:lin ang="5400000" scaled="0"/>
                </a:gradFill>
                <a:latin typeface="Segoe UI"/>
                <a:ea typeface="Segoe UI" pitchFamily="34" charset="0"/>
                <a:cs typeface="Segoe UI" pitchFamily="34" charset="0"/>
              </a:rPr>
              <a:t>Web</a:t>
            </a:r>
          </a:p>
          <a:p>
            <a:pPr algn="ctr" defTabSz="1243265" fontAlgn="base">
              <a:spcBef>
                <a:spcPct val="0"/>
              </a:spcBef>
              <a:spcAft>
                <a:spcPct val="0"/>
              </a:spcAft>
            </a:pPr>
            <a:r>
              <a:rPr lang="nl-BE" sz="2667">
                <a:gradFill>
                  <a:gsLst>
                    <a:gs pos="0">
                      <a:srgbClr val="FFFFFF"/>
                    </a:gs>
                    <a:gs pos="100000">
                      <a:srgbClr val="FFFFFF"/>
                    </a:gs>
                  </a:gsLst>
                  <a:lin ang="5400000" scaled="0"/>
                </a:gradFill>
                <a:latin typeface="Segoe UI"/>
                <a:ea typeface="Segoe UI" pitchFamily="34" charset="0"/>
                <a:cs typeface="Segoe UI" pitchFamily="34" charset="0"/>
              </a:rPr>
              <a:t>Assembly</a:t>
            </a:r>
            <a:endParaRPr lang="en-GB" sz="2667"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0CAEC32C-5979-4106-B744-8818BDAF8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404" y="3409039"/>
            <a:ext cx="1059209" cy="105142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8518DA7-F4FE-45F2-8C55-296B54671219}"/>
              </a:ext>
            </a:extLst>
          </p:cNvPr>
          <p:cNvSpPr/>
          <p:nvPr/>
        </p:nvSpPr>
        <p:spPr bwMode="auto">
          <a:xfrm>
            <a:off x="9623236" y="3409039"/>
            <a:ext cx="1979803" cy="105142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spcBef>
                <a:spcPct val="0"/>
              </a:spcBef>
              <a:spcAft>
                <a:spcPct val="0"/>
              </a:spcAft>
            </a:pPr>
            <a:r>
              <a:rPr lang="nl-BE" sz="2667">
                <a:gradFill>
                  <a:gsLst>
                    <a:gs pos="0">
                      <a:srgbClr val="FFFFFF"/>
                    </a:gs>
                    <a:gs pos="100000">
                      <a:srgbClr val="FFFFFF"/>
                    </a:gs>
                  </a:gsLst>
                  <a:lin ang="5400000" scaled="0"/>
                </a:gradFill>
                <a:latin typeface="Segoe UI"/>
                <a:ea typeface="Segoe UI" pitchFamily="34" charset="0"/>
                <a:cs typeface="Segoe UI" pitchFamily="34" charset="0"/>
              </a:rPr>
              <a:t>Browser</a:t>
            </a:r>
            <a:endParaRPr lang="en-GB" sz="2667"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 name="Picture 2" descr="See the source image">
            <a:extLst>
              <a:ext uri="{FF2B5EF4-FFF2-40B4-BE49-F238E27FC236}">
                <a16:creationId xmlns:a16="http://schemas.microsoft.com/office/drawing/2014/main" id="{05EA625A-ECC7-47D2-92CA-278875FE5D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014" y="3409039"/>
            <a:ext cx="1059209" cy="10514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See the source image">
            <a:extLst>
              <a:ext uri="{FF2B5EF4-FFF2-40B4-BE49-F238E27FC236}">
                <a16:creationId xmlns:a16="http://schemas.microsoft.com/office/drawing/2014/main" id="{FD373494-F32D-4D69-9016-50656A4BB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625" y="3409039"/>
            <a:ext cx="1059209" cy="105142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13157BE7-D394-4CBB-A5D1-AEE93ED361C9}"/>
              </a:ext>
            </a:extLst>
          </p:cNvPr>
          <p:cNvSpPr/>
          <p:nvPr/>
        </p:nvSpPr>
        <p:spPr bwMode="auto">
          <a:xfrm>
            <a:off x="584200" y="4402900"/>
            <a:ext cx="1979803" cy="672128"/>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spcBef>
                <a:spcPct val="0"/>
              </a:spcBef>
              <a:spcAft>
                <a:spcPct val="0"/>
              </a:spcAft>
            </a:pPr>
            <a:r>
              <a:rPr lang="nl-BE" sz="2667">
                <a:gradFill>
                  <a:gsLst>
                    <a:gs pos="0">
                      <a:srgbClr val="FFFFFF"/>
                    </a:gs>
                    <a:gs pos="100000">
                      <a:srgbClr val="FFFFFF"/>
                    </a:gs>
                  </a:gsLst>
                  <a:lin ang="5400000" scaled="0"/>
                </a:gradFill>
                <a:latin typeface="Segoe UI"/>
                <a:ea typeface="Segoe UI" pitchFamily="34" charset="0"/>
                <a:cs typeface="Segoe UI" pitchFamily="34" charset="0"/>
              </a:rPr>
              <a:t>.NET</a:t>
            </a:r>
            <a:endParaRPr lang="en-GB" sz="266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0CA39ACF-B8B6-4952-8840-C20F117E6568}"/>
              </a:ext>
            </a:extLst>
          </p:cNvPr>
          <p:cNvSpPr/>
          <p:nvPr/>
        </p:nvSpPr>
        <p:spPr bwMode="auto">
          <a:xfrm>
            <a:off x="584200" y="5195611"/>
            <a:ext cx="1979803" cy="672128"/>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spcBef>
                <a:spcPct val="0"/>
              </a:spcBef>
              <a:spcAft>
                <a:spcPct val="0"/>
              </a:spcAft>
            </a:pPr>
            <a:r>
              <a:rPr lang="nl-BE" sz="2667">
                <a:gradFill>
                  <a:gsLst>
                    <a:gs pos="0">
                      <a:srgbClr val="FFFFFF"/>
                    </a:gs>
                    <a:gs pos="100000">
                      <a:srgbClr val="FFFFFF"/>
                    </a:gs>
                  </a:gsLst>
                  <a:lin ang="5400000" scaled="0"/>
                </a:gradFill>
                <a:latin typeface="Segoe UI"/>
                <a:ea typeface="Segoe UI" pitchFamily="34" charset="0"/>
                <a:cs typeface="Segoe UI" pitchFamily="34" charset="0"/>
              </a:rPr>
              <a:t>C++</a:t>
            </a:r>
            <a:endParaRPr lang="en-GB" sz="2667"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9F6DEA7B-E861-46D2-B5F3-73915CEF76D2}"/>
              </a:ext>
            </a:extLst>
          </p:cNvPr>
          <p:cNvSpPr/>
          <p:nvPr/>
        </p:nvSpPr>
        <p:spPr bwMode="auto">
          <a:xfrm>
            <a:off x="584200" y="5964068"/>
            <a:ext cx="1979803" cy="672128"/>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spcBef>
                <a:spcPct val="0"/>
              </a:spcBef>
              <a:spcAft>
                <a:spcPct val="0"/>
              </a:spcAft>
            </a:pPr>
            <a:r>
              <a:rPr lang="nl-BE" sz="2667">
                <a:gradFill>
                  <a:gsLst>
                    <a:gs pos="0">
                      <a:srgbClr val="FFFFFF"/>
                    </a:gs>
                    <a:gs pos="100000">
                      <a:srgbClr val="FFFFFF"/>
                    </a:gs>
                  </a:gsLst>
                  <a:lin ang="5400000" scaled="0"/>
                </a:gradFill>
                <a:latin typeface="Segoe UI"/>
                <a:ea typeface="Segoe UI" pitchFamily="34" charset="0"/>
                <a:cs typeface="Segoe UI" pitchFamily="34" charset="0"/>
              </a:rPr>
              <a:t>…</a:t>
            </a:r>
            <a:endParaRPr lang="en-GB" sz="2667"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E44A984-3390-4851-89A4-C143EABA5BCF}"/>
              </a:ext>
            </a:extLst>
          </p:cNvPr>
          <p:cNvCxnSpPr>
            <a:cxnSpLocks/>
            <a:stCxn id="13" idx="3"/>
            <a:endCxn id="1026" idx="1"/>
          </p:cNvCxnSpPr>
          <p:nvPr/>
        </p:nvCxnSpPr>
        <p:spPr>
          <a:xfrm>
            <a:off x="2564003" y="3934749"/>
            <a:ext cx="970400" cy="0"/>
          </a:xfrm>
          <a:prstGeom prst="straightConnector1">
            <a:avLst/>
          </a:prstGeom>
          <a:ln w="57150">
            <a:headEnd type="none" w="lg" len="med"/>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82967AB-3280-4298-8DBF-BFCB710049A1}"/>
              </a:ext>
            </a:extLst>
          </p:cNvPr>
          <p:cNvCxnSpPr>
            <a:cxnSpLocks/>
            <a:stCxn id="1026" idx="3"/>
            <a:endCxn id="18" idx="1"/>
          </p:cNvCxnSpPr>
          <p:nvPr/>
        </p:nvCxnSpPr>
        <p:spPr>
          <a:xfrm>
            <a:off x="4593613" y="3934749"/>
            <a:ext cx="970401" cy="0"/>
          </a:xfrm>
          <a:prstGeom prst="straightConnector1">
            <a:avLst/>
          </a:prstGeom>
          <a:ln w="57150">
            <a:headEnd type="none" w="lg" len="med"/>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C522792-8259-4A3C-A4F3-ACE3FAFBF3B4}"/>
              </a:ext>
            </a:extLst>
          </p:cNvPr>
          <p:cNvCxnSpPr>
            <a:cxnSpLocks/>
            <a:stCxn id="18" idx="3"/>
            <a:endCxn id="19" idx="1"/>
          </p:cNvCxnSpPr>
          <p:nvPr/>
        </p:nvCxnSpPr>
        <p:spPr>
          <a:xfrm>
            <a:off x="6623224" y="3934749"/>
            <a:ext cx="970401" cy="0"/>
          </a:xfrm>
          <a:prstGeom prst="straightConnector1">
            <a:avLst/>
          </a:prstGeom>
          <a:ln w="57150">
            <a:headEnd type="none" w="lg" len="med"/>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E0F5C18-CA06-4F05-99BE-8424B89518E8}"/>
              </a:ext>
            </a:extLst>
          </p:cNvPr>
          <p:cNvCxnSpPr>
            <a:cxnSpLocks/>
            <a:stCxn id="19" idx="3"/>
            <a:endCxn id="17" idx="1"/>
          </p:cNvCxnSpPr>
          <p:nvPr/>
        </p:nvCxnSpPr>
        <p:spPr>
          <a:xfrm>
            <a:off x="8652833" y="3934749"/>
            <a:ext cx="970403" cy="0"/>
          </a:xfrm>
          <a:prstGeom prst="straightConnector1">
            <a:avLst/>
          </a:prstGeom>
          <a:ln w="57150">
            <a:headEnd type="none" w="lg" len="med"/>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81417A1F-CDBC-45CF-8904-F6B1DEFC5206}"/>
              </a:ext>
            </a:extLst>
          </p:cNvPr>
          <p:cNvCxnSpPr>
            <a:cxnSpLocks/>
            <a:stCxn id="20" idx="3"/>
            <a:endCxn id="15" idx="1"/>
          </p:cNvCxnSpPr>
          <p:nvPr/>
        </p:nvCxnSpPr>
        <p:spPr>
          <a:xfrm>
            <a:off x="2564004" y="4738964"/>
            <a:ext cx="2539713" cy="793029"/>
          </a:xfrm>
          <a:prstGeom prst="bentConnector3">
            <a:avLst>
              <a:gd name="adj1" fmla="val 13886"/>
            </a:avLst>
          </a:prstGeom>
          <a:ln w="57150">
            <a:headEnd type="none" w="lg"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37">
            <a:extLst>
              <a:ext uri="{FF2B5EF4-FFF2-40B4-BE49-F238E27FC236}">
                <a16:creationId xmlns:a16="http://schemas.microsoft.com/office/drawing/2014/main" id="{F723B217-15B2-4F61-8077-59351CBB7E88}"/>
              </a:ext>
            </a:extLst>
          </p:cNvPr>
          <p:cNvCxnSpPr>
            <a:cxnSpLocks/>
            <a:stCxn id="21" idx="3"/>
            <a:endCxn id="15" idx="1"/>
          </p:cNvCxnSpPr>
          <p:nvPr/>
        </p:nvCxnSpPr>
        <p:spPr>
          <a:xfrm>
            <a:off x="2564004" y="5531675"/>
            <a:ext cx="2539713" cy="319"/>
          </a:xfrm>
          <a:prstGeom prst="bentConnector3">
            <a:avLst>
              <a:gd name="adj1" fmla="val 50000"/>
            </a:avLst>
          </a:prstGeom>
          <a:ln w="57150">
            <a:headEnd type="none" w="lg" len="med"/>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37">
            <a:extLst>
              <a:ext uri="{FF2B5EF4-FFF2-40B4-BE49-F238E27FC236}">
                <a16:creationId xmlns:a16="http://schemas.microsoft.com/office/drawing/2014/main" id="{B1E92BE3-9860-4CA8-BEED-6CD7AB7863A1}"/>
              </a:ext>
            </a:extLst>
          </p:cNvPr>
          <p:cNvCxnSpPr>
            <a:cxnSpLocks/>
            <a:stCxn id="22" idx="3"/>
            <a:endCxn id="15" idx="1"/>
          </p:cNvCxnSpPr>
          <p:nvPr/>
        </p:nvCxnSpPr>
        <p:spPr>
          <a:xfrm flipV="1">
            <a:off x="2564004" y="5531993"/>
            <a:ext cx="2539713" cy="768139"/>
          </a:xfrm>
          <a:prstGeom prst="bentConnector3">
            <a:avLst>
              <a:gd name="adj1" fmla="val 13886"/>
            </a:avLst>
          </a:prstGeom>
          <a:ln w="57150">
            <a:headEnd type="none" w="lg" len="med"/>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37">
            <a:extLst>
              <a:ext uri="{FF2B5EF4-FFF2-40B4-BE49-F238E27FC236}">
                <a16:creationId xmlns:a16="http://schemas.microsoft.com/office/drawing/2014/main" id="{98198F66-4D98-4ECA-98E8-A23E9F449E1E}"/>
              </a:ext>
            </a:extLst>
          </p:cNvPr>
          <p:cNvCxnSpPr>
            <a:cxnSpLocks/>
            <a:stCxn id="15" idx="3"/>
            <a:endCxn id="19" idx="2"/>
          </p:cNvCxnSpPr>
          <p:nvPr/>
        </p:nvCxnSpPr>
        <p:spPr>
          <a:xfrm flipV="1">
            <a:off x="7083519" y="4460460"/>
            <a:ext cx="1039711" cy="1071533"/>
          </a:xfrm>
          <a:prstGeom prst="bentConnector2">
            <a:avLst/>
          </a:prstGeom>
          <a:ln w="57150">
            <a:headEnd type="none" w="lg" len="med"/>
            <a:tailEnd type="triangle"/>
          </a:ln>
        </p:spPr>
        <p:style>
          <a:lnRef idx="1">
            <a:schemeClr val="dk1"/>
          </a:lnRef>
          <a:fillRef idx="0">
            <a:schemeClr val="dk1"/>
          </a:fillRef>
          <a:effectRef idx="0">
            <a:schemeClr val="dk1"/>
          </a:effectRef>
          <a:fontRef idx="minor">
            <a:schemeClr val="tx1"/>
          </a:fontRef>
        </p:style>
      </p:cxnSp>
      <p:sp>
        <p:nvSpPr>
          <p:cNvPr id="1043" name="TextBox 1042">
            <a:extLst>
              <a:ext uri="{FF2B5EF4-FFF2-40B4-BE49-F238E27FC236}">
                <a16:creationId xmlns:a16="http://schemas.microsoft.com/office/drawing/2014/main" id="{ABCD9992-6830-4764-A419-6E467984EC42}"/>
              </a:ext>
            </a:extLst>
          </p:cNvPr>
          <p:cNvSpPr txBox="1"/>
          <p:nvPr/>
        </p:nvSpPr>
        <p:spPr>
          <a:xfrm>
            <a:off x="3218657" y="5531676"/>
            <a:ext cx="1283493" cy="328231"/>
          </a:xfrm>
          <a:prstGeom prst="rect">
            <a:avLst/>
          </a:prstGeom>
          <a:noFill/>
        </p:spPr>
        <p:txBody>
          <a:bodyPr wrap="none" lIns="0" tIns="0" rIns="0" bIns="0" rtlCol="0">
            <a:spAutoFit/>
          </a:bodyPr>
          <a:lstStyle/>
          <a:p>
            <a:pPr defTabSz="903064"/>
            <a:r>
              <a:rPr lang="nl-BE" sz="2133" err="1">
                <a:gradFill>
                  <a:gsLst>
                    <a:gs pos="2917">
                      <a:srgbClr val="000000"/>
                    </a:gs>
                    <a:gs pos="30000">
                      <a:srgbClr val="000000"/>
                    </a:gs>
                  </a:gsLst>
                  <a:lin ang="5400000" scaled="0"/>
                </a:gradFill>
                <a:latin typeface="Segoe UI"/>
              </a:rPr>
              <a:t>compile</a:t>
            </a:r>
            <a:r>
              <a:rPr lang="nl-BE" sz="2133">
                <a:gradFill>
                  <a:gsLst>
                    <a:gs pos="2917">
                      <a:srgbClr val="000000"/>
                    </a:gs>
                    <a:gs pos="30000">
                      <a:srgbClr val="000000"/>
                    </a:gs>
                  </a:gsLst>
                  <a:lin ang="5400000" scaled="0"/>
                </a:gradFill>
                <a:latin typeface="Segoe UI"/>
              </a:rPr>
              <a:t> </a:t>
            </a:r>
            <a:r>
              <a:rPr lang="nl-BE" sz="2133" err="1">
                <a:gradFill>
                  <a:gsLst>
                    <a:gs pos="2917">
                      <a:srgbClr val="000000"/>
                    </a:gs>
                    <a:gs pos="30000">
                      <a:srgbClr val="000000"/>
                    </a:gs>
                  </a:gsLst>
                  <a:lin ang="5400000" scaled="0"/>
                </a:gradFill>
                <a:latin typeface="Segoe UI"/>
              </a:rPr>
              <a:t>to</a:t>
            </a:r>
            <a:endParaRPr lang="en-GB" sz="2133" err="1">
              <a:gradFill>
                <a:gsLst>
                  <a:gs pos="2917">
                    <a:srgbClr val="000000"/>
                  </a:gs>
                  <a:gs pos="30000">
                    <a:srgbClr val="000000"/>
                  </a:gs>
                </a:gsLst>
                <a:lin ang="5400000" scaled="0"/>
              </a:gradFill>
              <a:latin typeface="Segoe UI"/>
            </a:endParaRPr>
          </a:p>
        </p:txBody>
      </p:sp>
    </p:spTree>
    <p:extLst>
      <p:ext uri="{BB962C8B-B14F-4D97-AF65-F5344CB8AC3E}">
        <p14:creationId xmlns:p14="http://schemas.microsoft.com/office/powerpoint/2010/main" val="3747120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20" grpId="0" animBg="1"/>
      <p:bldP spid="21" grpId="0" animBg="1"/>
      <p:bldP spid="22" grpId="0" animBg="1"/>
      <p:bldP spid="10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0D48250-1B41-4AC4-8712-A14F5A445FAA}"/>
              </a:ext>
            </a:extLst>
          </p:cNvPr>
          <p:cNvSpPr>
            <a:spLocks noGrp="1"/>
          </p:cNvSpPr>
          <p:nvPr>
            <p:ph type="title"/>
          </p:nvPr>
        </p:nvSpPr>
        <p:spPr/>
        <p:txBody>
          <a:bodyPr/>
          <a:lstStyle/>
          <a:p>
            <a:r>
              <a:rPr lang="nl-BE" dirty="0"/>
              <a:t>WEB ASSEMBLY browser support (&gt;= 0.5%)</a:t>
            </a:r>
            <a:endParaRPr lang="en-GB" dirty="0"/>
          </a:p>
        </p:txBody>
      </p:sp>
      <p:sp>
        <p:nvSpPr>
          <p:cNvPr id="4" name="Content Placeholder 3">
            <a:extLst>
              <a:ext uri="{FF2B5EF4-FFF2-40B4-BE49-F238E27FC236}">
                <a16:creationId xmlns:a16="http://schemas.microsoft.com/office/drawing/2014/main" id="{8AB25928-8C0B-410E-A301-AC28A96EE484}"/>
              </a:ext>
            </a:extLst>
          </p:cNvPr>
          <p:cNvSpPr>
            <a:spLocks noGrp="1"/>
          </p:cNvSpPr>
          <p:nvPr>
            <p:ph sz="quarter" idx="10"/>
          </p:nvPr>
        </p:nvSpPr>
        <p:spPr/>
        <p:txBody>
          <a:bodyPr/>
          <a:lstStyle/>
          <a:p>
            <a:endParaRPr lang="en-GB"/>
          </a:p>
        </p:txBody>
      </p:sp>
      <p:pic>
        <p:nvPicPr>
          <p:cNvPr id="6" name="Picture 5">
            <a:extLst>
              <a:ext uri="{FF2B5EF4-FFF2-40B4-BE49-F238E27FC236}">
                <a16:creationId xmlns:a16="http://schemas.microsoft.com/office/drawing/2014/main" id="{558D096D-F423-40E0-95B2-565E3A640AE2}"/>
              </a:ext>
            </a:extLst>
          </p:cNvPr>
          <p:cNvPicPr>
            <a:picLocks noChangeAspect="1"/>
          </p:cNvPicPr>
          <p:nvPr/>
        </p:nvPicPr>
        <p:blipFill>
          <a:blip r:embed="rId3"/>
          <a:stretch>
            <a:fillRect/>
          </a:stretch>
        </p:blipFill>
        <p:spPr>
          <a:xfrm>
            <a:off x="0" y="1401819"/>
            <a:ext cx="12192000" cy="5458835"/>
          </a:xfrm>
          <a:prstGeom prst="rect">
            <a:avLst/>
          </a:prstGeom>
        </p:spPr>
      </p:pic>
    </p:spTree>
    <p:extLst>
      <p:ext uri="{BB962C8B-B14F-4D97-AF65-F5344CB8AC3E}">
        <p14:creationId xmlns:p14="http://schemas.microsoft.com/office/powerpoint/2010/main" val="24522714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28A66A-FB4B-44CA-B41A-FA5968DC819C}"/>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Demo</a:t>
            </a:r>
          </a:p>
        </p:txBody>
      </p:sp>
      <p:sp>
        <p:nvSpPr>
          <p:cNvPr id="3" name="Content Placeholder 2">
            <a:extLst>
              <a:ext uri="{FF2B5EF4-FFF2-40B4-BE49-F238E27FC236}">
                <a16:creationId xmlns:a16="http://schemas.microsoft.com/office/drawing/2014/main" id="{16678ED5-7868-45D2-BB0E-687531C03AED}"/>
              </a:ext>
            </a:extLst>
          </p:cNvPr>
          <p:cNvSpPr>
            <a:spLocks noGrp="1"/>
          </p:cNvSpPr>
          <p:nvPr>
            <p:ph idx="1"/>
          </p:nvPr>
        </p:nvSpPr>
        <p:spPr>
          <a:xfrm>
            <a:off x="1524000" y="4256436"/>
            <a:ext cx="9144000" cy="1600818"/>
          </a:xfrm>
        </p:spPr>
        <p:txBody>
          <a:bodyPr vert="horz" lIns="91440" tIns="45720" rIns="91440" bIns="45720" rtlCol="0">
            <a:normAutofit/>
          </a:bodyPr>
          <a:lstStyle/>
          <a:p>
            <a:pPr marL="0" indent="0" algn="ctr">
              <a:buNone/>
            </a:pPr>
            <a:r>
              <a:rPr lang="en-US" sz="2400" kern="1200" dirty="0" err="1">
                <a:solidFill>
                  <a:schemeClr val="accent1"/>
                </a:solidFill>
                <a:latin typeface="+mn-lt"/>
                <a:ea typeface="+mn-ea"/>
                <a:cs typeface="+mn-cs"/>
              </a:rPr>
              <a:t>Blazor</a:t>
            </a:r>
            <a:r>
              <a:rPr lang="en-US" sz="2400" kern="1200" dirty="0">
                <a:solidFill>
                  <a:schemeClr val="accent1"/>
                </a:solidFill>
                <a:latin typeface="+mn-lt"/>
                <a:ea typeface="+mn-ea"/>
                <a:cs typeface="+mn-cs"/>
              </a:rPr>
              <a:t> on </a:t>
            </a:r>
            <a:r>
              <a:rPr lang="en-US" sz="2400" kern="1200" dirty="0" err="1">
                <a:solidFill>
                  <a:schemeClr val="accent1"/>
                </a:solidFill>
                <a:latin typeface="+mn-lt"/>
                <a:ea typeface="+mn-ea"/>
                <a:cs typeface="+mn-cs"/>
              </a:rPr>
              <a:t>WebAssembly</a:t>
            </a:r>
            <a:endParaRPr lang="en-US" sz="2400" kern="1200" dirty="0">
              <a:solidFill>
                <a:schemeClr val="accent1"/>
              </a:solidFill>
              <a:latin typeface="+mn-lt"/>
              <a:ea typeface="+mn-ea"/>
              <a:cs typeface="+mn-cs"/>
            </a:endParaRPr>
          </a:p>
        </p:txBody>
      </p:sp>
      <p:cxnSp>
        <p:nvCxnSpPr>
          <p:cNvPr id="18"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399787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C8F7-685A-4267-83BA-B5185E86AB39}"/>
              </a:ext>
            </a:extLst>
          </p:cNvPr>
          <p:cNvSpPr>
            <a:spLocks noGrp="1"/>
          </p:cNvSpPr>
          <p:nvPr>
            <p:ph type="ctrTitle"/>
          </p:nvPr>
        </p:nvSpPr>
        <p:spPr>
          <a:xfrm>
            <a:off x="2370667" y="2187743"/>
            <a:ext cx="6296255" cy="2482515"/>
          </a:xfrm>
        </p:spPr>
        <p:txBody>
          <a:bodyPr anchor="ctr">
            <a:normAutofit/>
          </a:bodyPr>
          <a:lstStyle/>
          <a:p>
            <a:pPr algn="l"/>
            <a:r>
              <a:rPr lang="nl-BE" dirty="0" err="1"/>
              <a:t>Future</a:t>
            </a:r>
            <a:r>
              <a:rPr lang="nl-BE" dirty="0"/>
              <a:t> of </a:t>
            </a:r>
            <a:r>
              <a:rPr lang="nl-BE" dirty="0" err="1"/>
              <a:t>Blazor</a:t>
            </a:r>
            <a:endParaRPr lang="en-GB" dirty="0"/>
          </a:p>
        </p:txBody>
      </p:sp>
      <p:sp>
        <p:nvSpPr>
          <p:cNvPr id="4" name="Subtitle 3">
            <a:extLst>
              <a:ext uri="{FF2B5EF4-FFF2-40B4-BE49-F238E27FC236}">
                <a16:creationId xmlns:a16="http://schemas.microsoft.com/office/drawing/2014/main" id="{C9C1C481-A4E8-43B2-ACFD-C48CB1E45245}"/>
              </a:ext>
            </a:extLst>
          </p:cNvPr>
          <p:cNvSpPr>
            <a:spLocks noGrp="1"/>
          </p:cNvSpPr>
          <p:nvPr>
            <p:ph type="subTitle" idx="1"/>
          </p:nvPr>
        </p:nvSpPr>
        <p:spPr>
          <a:xfrm>
            <a:off x="2370667" y="4670258"/>
            <a:ext cx="5293449" cy="1371405"/>
          </a:xfrm>
        </p:spPr>
        <p:txBody>
          <a:bodyPr>
            <a:normAutofit/>
          </a:bodyPr>
          <a:lstStyle/>
          <a:p>
            <a:pPr algn="l"/>
            <a:endParaRPr lang="en-GB"/>
          </a:p>
        </p:txBody>
      </p:sp>
      <p:pic>
        <p:nvPicPr>
          <p:cNvPr id="16" name="Graphic 7" descr="Computer">
            <a:extLst>
              <a:ext uri="{FF2B5EF4-FFF2-40B4-BE49-F238E27FC236}">
                <a16:creationId xmlns:a16="http://schemas.microsoft.com/office/drawing/2014/main" id="{2A32C8FB-B32F-4DCB-A226-5044F877CF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pic>
        <p:nvPicPr>
          <p:cNvPr id="17" name="Graphic 9">
            <a:extLst>
              <a:ext uri="{FF2B5EF4-FFF2-40B4-BE49-F238E27FC236}">
                <a16:creationId xmlns:a16="http://schemas.microsoft.com/office/drawing/2014/main" id="{C23F3F67-105A-43DD-A96E-811946FC80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999167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A61F0-4C3C-401B-85F8-FF48191C089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5B3EF8E-1EAE-4636-A9F1-7DD067D904FF}"/>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37307A13-E833-4431-88DA-06304BC066F8}"/>
              </a:ext>
            </a:extLst>
          </p:cNvPr>
          <p:cNvPicPr>
            <a:picLocks noChangeAspect="1"/>
          </p:cNvPicPr>
          <p:nvPr/>
        </p:nvPicPr>
        <p:blipFill>
          <a:blip r:embed="rId3"/>
          <a:stretch>
            <a:fillRect/>
          </a:stretch>
        </p:blipFill>
        <p:spPr>
          <a:xfrm>
            <a:off x="0" y="0"/>
            <a:ext cx="12192000" cy="7117080"/>
          </a:xfrm>
          <a:prstGeom prst="rect">
            <a:avLst/>
          </a:prstGeom>
        </p:spPr>
      </p:pic>
    </p:spTree>
    <p:extLst>
      <p:ext uri="{BB962C8B-B14F-4D97-AF65-F5344CB8AC3E}">
        <p14:creationId xmlns:p14="http://schemas.microsoft.com/office/powerpoint/2010/main" val="1078716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1D23D-CB92-4C7B-9361-6318204C17C0}"/>
              </a:ext>
            </a:extLst>
          </p:cNvPr>
          <p:cNvSpPr>
            <a:spLocks noGrp="1"/>
          </p:cNvSpPr>
          <p:nvPr>
            <p:ph type="title"/>
          </p:nvPr>
        </p:nvSpPr>
        <p:spPr>
          <a:xfrm>
            <a:off x="1514292" y="513612"/>
            <a:ext cx="9894133" cy="1031216"/>
          </a:xfrm>
        </p:spPr>
        <p:txBody>
          <a:bodyPr anchor="b">
            <a:normAutofit/>
          </a:bodyPr>
          <a:lstStyle/>
          <a:p>
            <a:r>
              <a:rPr lang="nl-BE" dirty="0"/>
              <a:t>Nice, but…</a:t>
            </a:r>
            <a:endParaRPr lang="en-GB" dirty="0"/>
          </a:p>
        </p:txBody>
      </p:sp>
      <p:pic>
        <p:nvPicPr>
          <p:cNvPr id="6" name="Picture 5">
            <a:extLst>
              <a:ext uri="{FF2B5EF4-FFF2-40B4-BE49-F238E27FC236}">
                <a16:creationId xmlns:a16="http://schemas.microsoft.com/office/drawing/2014/main" id="{AEF62443-83D3-4717-AF7D-AA0AF79CA9CE}"/>
              </a:ext>
            </a:extLst>
          </p:cNvPr>
          <p:cNvPicPr>
            <a:picLocks noChangeAspect="1"/>
          </p:cNvPicPr>
          <p:nvPr/>
        </p:nvPicPr>
        <p:blipFill>
          <a:blip r:embed="rId3"/>
          <a:stretch>
            <a:fillRect/>
          </a:stretch>
        </p:blipFill>
        <p:spPr>
          <a:xfrm>
            <a:off x="1599670" y="2589086"/>
            <a:ext cx="4898627" cy="2755478"/>
          </a:xfrm>
          <a:prstGeom prst="rect">
            <a:avLst/>
          </a:prstGeom>
        </p:spPr>
      </p:pic>
      <p:sp>
        <p:nvSpPr>
          <p:cNvPr id="11" name="Freeform: Shape 10">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3" name="Freeform: Shape 12">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956EBC4-8526-4957-BE2B-0E1C21806CA2}"/>
              </a:ext>
            </a:extLst>
          </p:cNvPr>
          <p:cNvSpPr>
            <a:spLocks noGrp="1"/>
          </p:cNvSpPr>
          <p:nvPr>
            <p:ph idx="1"/>
          </p:nvPr>
        </p:nvSpPr>
        <p:spPr>
          <a:xfrm>
            <a:off x="7781373" y="2279151"/>
            <a:ext cx="3627063" cy="3387145"/>
          </a:xfrm>
        </p:spPr>
        <p:txBody>
          <a:bodyPr anchor="ctr">
            <a:normAutofit/>
          </a:bodyPr>
          <a:lstStyle/>
          <a:p>
            <a:r>
              <a:rPr lang="nl-BE" sz="2400" dirty="0" err="1"/>
              <a:t>Blazor</a:t>
            </a:r>
            <a:r>
              <a:rPr lang="nl-BE" sz="2400" dirty="0"/>
              <a:t> Server, </a:t>
            </a:r>
            <a:r>
              <a:rPr lang="nl-BE" sz="2400" dirty="0" err="1"/>
              <a:t>isn’t</a:t>
            </a:r>
            <a:r>
              <a:rPr lang="nl-BE" sz="2400" dirty="0"/>
              <a:t> </a:t>
            </a:r>
            <a:r>
              <a:rPr lang="nl-BE" sz="2400" dirty="0" err="1"/>
              <a:t>it</a:t>
            </a:r>
            <a:r>
              <a:rPr lang="nl-BE" sz="2400" dirty="0"/>
              <a:t> like </a:t>
            </a:r>
            <a:r>
              <a:rPr lang="nl-BE" sz="2400" dirty="0" err="1"/>
              <a:t>WebForms</a:t>
            </a:r>
            <a:r>
              <a:rPr lang="nl-BE" sz="2400" dirty="0"/>
              <a:t>?</a:t>
            </a:r>
          </a:p>
          <a:p>
            <a:endParaRPr lang="nl-BE" sz="2400" dirty="0"/>
          </a:p>
          <a:p>
            <a:r>
              <a:rPr lang="nl-BE" sz="2400" dirty="0" err="1"/>
              <a:t>Didn’t</a:t>
            </a:r>
            <a:r>
              <a:rPr lang="nl-BE" sz="2400" dirty="0"/>
              <a:t> </a:t>
            </a:r>
            <a:r>
              <a:rPr lang="nl-BE" sz="2400" dirty="0" err="1"/>
              <a:t>they</a:t>
            </a:r>
            <a:r>
              <a:rPr lang="nl-BE" sz="2400" dirty="0"/>
              <a:t> </a:t>
            </a:r>
            <a:r>
              <a:rPr lang="nl-BE" sz="2400" dirty="0" err="1"/>
              <a:t>try</a:t>
            </a:r>
            <a:r>
              <a:rPr lang="nl-BE" sz="2400" dirty="0"/>
              <a:t> </a:t>
            </a:r>
            <a:r>
              <a:rPr lang="nl-BE" sz="2400" dirty="0" err="1"/>
              <a:t>this</a:t>
            </a:r>
            <a:r>
              <a:rPr lang="nl-BE" sz="2400" dirty="0"/>
              <a:t> </a:t>
            </a:r>
            <a:r>
              <a:rPr lang="nl-BE" sz="2400" dirty="0" err="1"/>
              <a:t>with</a:t>
            </a:r>
            <a:r>
              <a:rPr lang="nl-BE" sz="2400" dirty="0"/>
              <a:t> Silverlight?</a:t>
            </a:r>
          </a:p>
          <a:p>
            <a:endParaRPr lang="nl-BE" sz="2400" dirty="0"/>
          </a:p>
          <a:p>
            <a:endParaRPr lang="en-GB" sz="2400" dirty="0"/>
          </a:p>
        </p:txBody>
      </p:sp>
    </p:spTree>
    <p:extLst>
      <p:ext uri="{BB962C8B-B14F-4D97-AF65-F5344CB8AC3E}">
        <p14:creationId xmlns:p14="http://schemas.microsoft.com/office/powerpoint/2010/main" val="1647997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4F7146-87CE-4CD4-9F51-2B06E8137A17}"/>
              </a:ext>
            </a:extLst>
          </p:cNvPr>
          <p:cNvSpPr>
            <a:spLocks noGrp="1"/>
          </p:cNvSpPr>
          <p:nvPr>
            <p:ph type="title"/>
          </p:nvPr>
        </p:nvSpPr>
        <p:spPr>
          <a:xfrm>
            <a:off x="863029" y="1012004"/>
            <a:ext cx="3416158" cy="4795408"/>
          </a:xfrm>
        </p:spPr>
        <p:txBody>
          <a:bodyPr>
            <a:normAutofit/>
          </a:bodyPr>
          <a:lstStyle/>
          <a:p>
            <a:r>
              <a:rPr lang="nl-BE">
                <a:solidFill>
                  <a:srgbClr val="FFFFFF"/>
                </a:solidFill>
              </a:rPr>
              <a:t>Blazor in delaware</a:t>
            </a:r>
            <a:endParaRPr lang="en-GB">
              <a:solidFill>
                <a:srgbClr val="FFFFFF"/>
              </a:solidFill>
            </a:endParaRPr>
          </a:p>
        </p:txBody>
      </p:sp>
      <p:graphicFrame>
        <p:nvGraphicFramePr>
          <p:cNvPr id="16" name="Content Placeholder 2">
            <a:extLst>
              <a:ext uri="{FF2B5EF4-FFF2-40B4-BE49-F238E27FC236}">
                <a16:creationId xmlns:a16="http://schemas.microsoft.com/office/drawing/2014/main" id="{E412AB09-6438-42EF-80A9-3B1272369E18}"/>
              </a:ext>
            </a:extLst>
          </p:cNvPr>
          <p:cNvGraphicFramePr>
            <a:graphicFrameLocks noGrp="1"/>
          </p:cNvGraphicFramePr>
          <p:nvPr>
            <p:ph idx="1"/>
            <p:extLst>
              <p:ext uri="{D42A27DB-BD31-4B8C-83A1-F6EECF244321}">
                <p14:modId xmlns:p14="http://schemas.microsoft.com/office/powerpoint/2010/main" val="135720194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2077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Shape 20">
            <a:extLst>
              <a:ext uri="{FF2B5EF4-FFF2-40B4-BE49-F238E27FC236}">
                <a16:creationId xmlns:a16="http://schemas.microsoft.com/office/drawing/2014/main" id="{DB66F6E8-4D4A-4907-940A-774703A2D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Shape 22">
            <a:extLst>
              <a:ext uri="{FF2B5EF4-FFF2-40B4-BE49-F238E27FC236}">
                <a16:creationId xmlns:a16="http://schemas.microsoft.com/office/drawing/2014/main" id="{8F1F5A56-E82B-4FD5-9025-B72896FFB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tx1">
              <a:lumMod val="65000"/>
              <a:lumOff val="3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EB845DC9-EDAF-4DF6-B70D-1021741A0F93}"/>
              </a:ext>
            </a:extLst>
          </p:cNvPr>
          <p:cNvSpPr>
            <a:spLocks noGrp="1"/>
          </p:cNvSpPr>
          <p:nvPr>
            <p:ph type="title"/>
          </p:nvPr>
        </p:nvSpPr>
        <p:spPr>
          <a:xfrm>
            <a:off x="838200" y="5529884"/>
            <a:ext cx="8078342" cy="1096331"/>
          </a:xfrm>
        </p:spPr>
        <p:txBody>
          <a:bodyPr>
            <a:normAutofit/>
          </a:bodyPr>
          <a:lstStyle/>
          <a:p>
            <a:r>
              <a:rPr lang="nl-BE" err="1"/>
              <a:t>Other</a:t>
            </a:r>
            <a:r>
              <a:rPr lang="nl-BE"/>
              <a:t> </a:t>
            </a:r>
            <a:r>
              <a:rPr lang="nl-BE" err="1"/>
              <a:t>WebAssembly</a:t>
            </a:r>
            <a:r>
              <a:rPr lang="nl-BE"/>
              <a:t> tools</a:t>
            </a:r>
            <a:endParaRPr lang="en-GB"/>
          </a:p>
        </p:txBody>
      </p:sp>
      <p:graphicFrame>
        <p:nvGraphicFramePr>
          <p:cNvPr id="16" name="Content Placeholder 2">
            <a:extLst>
              <a:ext uri="{FF2B5EF4-FFF2-40B4-BE49-F238E27FC236}">
                <a16:creationId xmlns:a16="http://schemas.microsoft.com/office/drawing/2014/main" id="{797E8BC2-F59C-466B-8A28-2FCDBDB0C790}"/>
              </a:ext>
            </a:extLst>
          </p:cNvPr>
          <p:cNvGraphicFramePr>
            <a:graphicFrameLocks noGrp="1"/>
          </p:cNvGraphicFramePr>
          <p:nvPr>
            <p:ph idx="1"/>
            <p:extLst>
              <p:ext uri="{D42A27DB-BD31-4B8C-83A1-F6EECF244321}">
                <p14:modId xmlns:p14="http://schemas.microsoft.com/office/powerpoint/2010/main" val="180123899"/>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8463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A1BDFA-1EF7-4442-AA1C-FC86068857B5}"/>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Web front-end development</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frontend">
            <a:extLst>
              <a:ext uri="{FF2B5EF4-FFF2-40B4-BE49-F238E27FC236}">
                <a16:creationId xmlns:a16="http://schemas.microsoft.com/office/drawing/2014/main" id="{DB3458C8-2691-4F24-B679-4F193AEC353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095200" y="2509911"/>
            <a:ext cx="9946501" cy="39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564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E6EFC5-845F-4B77-86C6-EC353512EBEF}"/>
              </a:ext>
            </a:extLst>
          </p:cNvPr>
          <p:cNvSpPr>
            <a:spLocks noGrp="1"/>
          </p:cNvSpPr>
          <p:nvPr>
            <p:ph type="ctrTitle"/>
          </p:nvPr>
        </p:nvSpPr>
        <p:spPr>
          <a:xfrm>
            <a:off x="1524000" y="1122362"/>
            <a:ext cx="9144000" cy="2840037"/>
          </a:xfrm>
        </p:spPr>
        <p:txBody>
          <a:bodyPr>
            <a:normAutofit/>
          </a:bodyPr>
          <a:lstStyle/>
          <a:p>
            <a:r>
              <a:rPr lang="nl-BE" sz="5800"/>
              <a:t>WebAssembly</a:t>
            </a:r>
            <a:endParaRPr lang="en-GB" sz="5800"/>
          </a:p>
        </p:txBody>
      </p:sp>
      <p:sp>
        <p:nvSpPr>
          <p:cNvPr id="4" name="Subtitle 3">
            <a:extLst>
              <a:ext uri="{FF2B5EF4-FFF2-40B4-BE49-F238E27FC236}">
                <a16:creationId xmlns:a16="http://schemas.microsoft.com/office/drawing/2014/main" id="{8ECE5FB2-D405-4BFD-82A4-888A0985045C}"/>
              </a:ext>
            </a:extLst>
          </p:cNvPr>
          <p:cNvSpPr>
            <a:spLocks noGrp="1"/>
          </p:cNvSpPr>
          <p:nvPr>
            <p:ph type="subTitle" idx="1"/>
          </p:nvPr>
        </p:nvSpPr>
        <p:spPr>
          <a:xfrm>
            <a:off x="1524000" y="4256436"/>
            <a:ext cx="9144000" cy="1600818"/>
          </a:xfrm>
        </p:spPr>
        <p:txBody>
          <a:bodyPr>
            <a:normAutofit/>
          </a:bodyPr>
          <a:lstStyle/>
          <a:p>
            <a:r>
              <a:rPr lang="nl-BE" dirty="0">
                <a:solidFill>
                  <a:schemeClr val="accent1"/>
                </a:solidFill>
              </a:rPr>
              <a:t>The </a:t>
            </a:r>
            <a:r>
              <a:rPr lang="nl-BE" dirty="0" err="1">
                <a:solidFill>
                  <a:schemeClr val="accent1"/>
                </a:solidFill>
              </a:rPr>
              <a:t>web’s</a:t>
            </a:r>
            <a:r>
              <a:rPr lang="nl-BE" dirty="0">
                <a:solidFill>
                  <a:schemeClr val="accent1"/>
                </a:solidFill>
              </a:rPr>
              <a:t> next-</a:t>
            </a:r>
            <a:r>
              <a:rPr lang="nl-BE" dirty="0" err="1">
                <a:solidFill>
                  <a:schemeClr val="accent1"/>
                </a:solidFill>
              </a:rPr>
              <a:t>generation</a:t>
            </a:r>
            <a:endParaRPr lang="en-GB" dirty="0">
              <a:solidFill>
                <a:schemeClr val="accent1"/>
              </a:solidFill>
            </a:endParaRPr>
          </a:p>
        </p:txBody>
      </p:sp>
      <p:cxnSp>
        <p:nvCxnSpPr>
          <p:cNvPr id="19" name="Straight Connector 12">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88156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C83942-04D4-4FBE-918B-EB3189526C1F}"/>
              </a:ext>
            </a:extLst>
          </p:cNvPr>
          <p:cNvSpPr>
            <a:spLocks noGrp="1"/>
          </p:cNvSpPr>
          <p:nvPr>
            <p:ph type="title"/>
          </p:nvPr>
        </p:nvSpPr>
        <p:spPr>
          <a:xfrm>
            <a:off x="838200" y="963877"/>
            <a:ext cx="3494362" cy="4930246"/>
          </a:xfrm>
        </p:spPr>
        <p:txBody>
          <a:bodyPr>
            <a:normAutofit/>
          </a:bodyPr>
          <a:lstStyle/>
          <a:p>
            <a:pPr algn="r"/>
            <a:r>
              <a:rPr lang="nl-BE">
                <a:solidFill>
                  <a:schemeClr val="accent1"/>
                </a:solidFill>
              </a:rPr>
              <a:t>References</a:t>
            </a:r>
            <a:endParaRPr lang="en-GB">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72DE780-60FC-467B-AC72-EAB10B1439A5}"/>
              </a:ext>
            </a:extLst>
          </p:cNvPr>
          <p:cNvSpPr>
            <a:spLocks noGrp="1"/>
          </p:cNvSpPr>
          <p:nvPr>
            <p:ph idx="1"/>
          </p:nvPr>
        </p:nvSpPr>
        <p:spPr>
          <a:xfrm>
            <a:off x="4976031" y="963877"/>
            <a:ext cx="6377769" cy="4930246"/>
          </a:xfrm>
        </p:spPr>
        <p:txBody>
          <a:bodyPr anchor="ctr">
            <a:normAutofit/>
          </a:bodyPr>
          <a:lstStyle/>
          <a:p>
            <a:r>
              <a:rPr lang="en-GB" sz="2400" dirty="0">
                <a:hlinkClick r:id="rId3"/>
              </a:rPr>
              <a:t>Building Full-stack C# Web Apps with </a:t>
            </a:r>
            <a:r>
              <a:rPr lang="en-GB" sz="2400" dirty="0" err="1">
                <a:hlinkClick r:id="rId3"/>
              </a:rPr>
              <a:t>Blazor</a:t>
            </a:r>
            <a:endParaRPr lang="en-GB" sz="2400" dirty="0"/>
          </a:p>
          <a:p>
            <a:r>
              <a:rPr lang="en-GB" sz="2400" dirty="0" err="1">
                <a:hlinkClick r:id="rId4"/>
              </a:rPr>
              <a:t>Blazor</a:t>
            </a:r>
            <a:r>
              <a:rPr lang="en-GB" sz="2400" dirty="0">
                <a:hlinkClick r:id="rId4"/>
              </a:rPr>
              <a:t> Component Lifecycle Diagram</a:t>
            </a:r>
            <a:endParaRPr lang="en-GB" sz="2400" dirty="0"/>
          </a:p>
          <a:p>
            <a:r>
              <a:rPr lang="en-GB" sz="2400" dirty="0">
                <a:hlinkClick r:id="rId5"/>
              </a:rPr>
              <a:t>Future of </a:t>
            </a:r>
            <a:r>
              <a:rPr lang="en-GB" sz="2400" dirty="0" err="1">
                <a:hlinkClick r:id="rId5"/>
              </a:rPr>
              <a:t>Blazor</a:t>
            </a:r>
            <a:endParaRPr lang="en-GB" sz="2400" dirty="0"/>
          </a:p>
          <a:p>
            <a:r>
              <a:rPr lang="en-GB" sz="2400" dirty="0">
                <a:hlinkClick r:id="rId6"/>
              </a:rPr>
              <a:t>The increasing nature of frontend complexity</a:t>
            </a:r>
            <a:endParaRPr lang="en-GB" sz="2400" dirty="0"/>
          </a:p>
          <a:p>
            <a:r>
              <a:rPr lang="en-GB" sz="2400" dirty="0">
                <a:hlinkClick r:id="rId7"/>
              </a:rPr>
              <a:t>11 Frontend frameworks that are written with backend languages</a:t>
            </a:r>
            <a:endParaRPr lang="en-GB" sz="2400" dirty="0"/>
          </a:p>
        </p:txBody>
      </p:sp>
    </p:spTree>
    <p:extLst>
      <p:ext uri="{BB962C8B-B14F-4D97-AF65-F5344CB8AC3E}">
        <p14:creationId xmlns:p14="http://schemas.microsoft.com/office/powerpoint/2010/main" val="4246371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C6F31C-3291-49E0-BF95-4ACD07C77B9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Good old days</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050" name="Picture 2" descr="Image result for wpf">
            <a:extLst>
              <a:ext uri="{FF2B5EF4-FFF2-40B4-BE49-F238E27FC236}">
                <a16:creationId xmlns:a16="http://schemas.microsoft.com/office/drawing/2014/main" id="{2F81B3EC-4FDD-4126-92A1-DCC751D3D5A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860412" y="2509911"/>
            <a:ext cx="8416077" cy="39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593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03E61-3A45-4831-A68E-CB5DA1E14373}"/>
              </a:ext>
            </a:extLst>
          </p:cNvPr>
          <p:cNvSpPr>
            <a:spLocks noGrp="1"/>
          </p:cNvSpPr>
          <p:nvPr>
            <p:ph type="title"/>
          </p:nvPr>
        </p:nvSpPr>
        <p:spPr>
          <a:xfrm>
            <a:off x="1514292" y="513612"/>
            <a:ext cx="9894133" cy="1031216"/>
          </a:xfrm>
        </p:spPr>
        <p:txBody>
          <a:bodyPr anchor="b">
            <a:normAutofit/>
          </a:bodyPr>
          <a:lstStyle/>
          <a:p>
            <a:r>
              <a:rPr lang="nl-BE" dirty="0"/>
              <a:t>Enter </a:t>
            </a:r>
            <a:r>
              <a:rPr lang="nl-BE" dirty="0" err="1"/>
              <a:t>Blazor</a:t>
            </a:r>
            <a:endParaRPr lang="en-GB" dirty="0"/>
          </a:p>
        </p:txBody>
      </p:sp>
      <p:pic>
        <p:nvPicPr>
          <p:cNvPr id="4" name="Picture 3">
            <a:extLst>
              <a:ext uri="{FF2B5EF4-FFF2-40B4-BE49-F238E27FC236}">
                <a16:creationId xmlns:a16="http://schemas.microsoft.com/office/drawing/2014/main" id="{D7B0249F-6C1B-487C-BBB5-9A5D9FB323F0}"/>
              </a:ext>
            </a:extLst>
          </p:cNvPr>
          <p:cNvPicPr>
            <a:picLocks noChangeAspect="1"/>
          </p:cNvPicPr>
          <p:nvPr/>
        </p:nvPicPr>
        <p:blipFill>
          <a:blip r:embed="rId3"/>
          <a:stretch>
            <a:fillRect/>
          </a:stretch>
        </p:blipFill>
        <p:spPr>
          <a:xfrm>
            <a:off x="1514293" y="3231765"/>
            <a:ext cx="5069382" cy="1470120"/>
          </a:xfrm>
          <a:prstGeom prst="rect">
            <a:avLst/>
          </a:prstGeom>
        </p:spPr>
      </p:pic>
      <p:sp>
        <p:nvSpPr>
          <p:cNvPr id="9" name="Freeform: Shape 8">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1" name="Freeform: Shape 10">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DE8D912-2687-4934-BA4E-71D42FE3C59A}"/>
              </a:ext>
            </a:extLst>
          </p:cNvPr>
          <p:cNvSpPr>
            <a:spLocks noGrp="1"/>
          </p:cNvSpPr>
          <p:nvPr>
            <p:ph idx="1"/>
          </p:nvPr>
        </p:nvSpPr>
        <p:spPr>
          <a:xfrm>
            <a:off x="7781373" y="2279151"/>
            <a:ext cx="4094810" cy="3387145"/>
          </a:xfrm>
        </p:spPr>
        <p:txBody>
          <a:bodyPr anchor="ctr">
            <a:normAutofit lnSpcReduction="10000"/>
          </a:bodyPr>
          <a:lstStyle/>
          <a:p>
            <a:r>
              <a:rPr lang="nl-BE" dirty="0"/>
              <a:t>Full-stack web </a:t>
            </a:r>
            <a:r>
              <a:rPr lang="nl-BE" dirty="0" err="1"/>
              <a:t>dev</a:t>
            </a:r>
            <a:r>
              <a:rPr lang="nl-BE" dirty="0"/>
              <a:t> </a:t>
            </a:r>
            <a:r>
              <a:rPr lang="nl-BE" dirty="0" err="1"/>
              <a:t>with</a:t>
            </a:r>
            <a:r>
              <a:rPr lang="nl-BE" dirty="0"/>
              <a:t> C# </a:t>
            </a:r>
            <a:r>
              <a:rPr lang="nl-BE" dirty="0" err="1"/>
              <a:t>and</a:t>
            </a:r>
            <a:r>
              <a:rPr lang="nl-BE" dirty="0"/>
              <a:t> </a:t>
            </a:r>
            <a:r>
              <a:rPr lang="nl-BE" dirty="0" err="1"/>
              <a:t>Razor</a:t>
            </a:r>
            <a:endParaRPr lang="nl-BE" dirty="0"/>
          </a:p>
          <a:p>
            <a:r>
              <a:rPr lang="nl-BE" dirty="0"/>
              <a:t>JS </a:t>
            </a:r>
            <a:r>
              <a:rPr lang="nl-BE" dirty="0" err="1"/>
              <a:t>and</a:t>
            </a:r>
            <a:r>
              <a:rPr lang="nl-BE" dirty="0"/>
              <a:t> DOM access</a:t>
            </a:r>
          </a:p>
          <a:p>
            <a:r>
              <a:rPr lang="nl-BE" dirty="0"/>
              <a:t>Share code </a:t>
            </a:r>
            <a:r>
              <a:rPr lang="nl-BE" dirty="0" err="1"/>
              <a:t>and</a:t>
            </a:r>
            <a:r>
              <a:rPr lang="nl-BE" dirty="0"/>
              <a:t> </a:t>
            </a:r>
            <a:r>
              <a:rPr lang="nl-BE" dirty="0" err="1"/>
              <a:t>libraries</a:t>
            </a:r>
            <a:endParaRPr lang="nl-BE" dirty="0"/>
          </a:p>
          <a:p>
            <a:r>
              <a:rPr lang="nl-BE" dirty="0"/>
              <a:t>Component </a:t>
            </a:r>
            <a:r>
              <a:rPr lang="nl-BE" dirty="0" err="1"/>
              <a:t>ecosystem</a:t>
            </a:r>
            <a:endParaRPr lang="nl-BE" dirty="0"/>
          </a:p>
          <a:p>
            <a:r>
              <a:rPr lang="nl-BE" dirty="0"/>
              <a:t>Open-source </a:t>
            </a:r>
            <a:r>
              <a:rPr lang="nl-BE" dirty="0" err="1"/>
              <a:t>and</a:t>
            </a:r>
            <a:r>
              <a:rPr lang="nl-BE" dirty="0"/>
              <a:t> free</a:t>
            </a:r>
          </a:p>
          <a:p>
            <a:r>
              <a:rPr lang="nl-BE" dirty="0"/>
              <a:t>Run (</a:t>
            </a:r>
            <a:r>
              <a:rPr lang="nl-BE" dirty="0" err="1"/>
              <a:t>almost</a:t>
            </a:r>
            <a:r>
              <a:rPr lang="nl-BE" dirty="0"/>
              <a:t>) </a:t>
            </a:r>
            <a:r>
              <a:rPr lang="nl-BE" dirty="0" err="1"/>
              <a:t>anywhere</a:t>
            </a:r>
            <a:endParaRPr lang="nl-BE" dirty="0"/>
          </a:p>
        </p:txBody>
      </p:sp>
    </p:spTree>
    <p:extLst>
      <p:ext uri="{BB962C8B-B14F-4D97-AF65-F5344CB8AC3E}">
        <p14:creationId xmlns:p14="http://schemas.microsoft.com/office/powerpoint/2010/main" val="4275648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28A66A-FB4B-44CA-B41A-FA5968DC819C}"/>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Demo</a:t>
            </a:r>
          </a:p>
        </p:txBody>
      </p:sp>
      <p:sp>
        <p:nvSpPr>
          <p:cNvPr id="3" name="Content Placeholder 2">
            <a:extLst>
              <a:ext uri="{FF2B5EF4-FFF2-40B4-BE49-F238E27FC236}">
                <a16:creationId xmlns:a16="http://schemas.microsoft.com/office/drawing/2014/main" id="{16678ED5-7868-45D2-BB0E-687531C03AED}"/>
              </a:ext>
            </a:extLst>
          </p:cNvPr>
          <p:cNvSpPr>
            <a:spLocks noGrp="1"/>
          </p:cNvSpPr>
          <p:nvPr>
            <p:ph idx="1"/>
          </p:nvPr>
        </p:nvSpPr>
        <p:spPr>
          <a:xfrm>
            <a:off x="1524000" y="4256436"/>
            <a:ext cx="9144000" cy="1600818"/>
          </a:xfrm>
        </p:spPr>
        <p:txBody>
          <a:bodyPr vert="horz" lIns="91440" tIns="45720" rIns="91440" bIns="45720" rtlCol="0">
            <a:normAutofit/>
          </a:bodyPr>
          <a:lstStyle/>
          <a:p>
            <a:pPr marL="0" indent="0" algn="ctr">
              <a:buNone/>
            </a:pPr>
            <a:r>
              <a:rPr lang="en-US" sz="2400" kern="1200">
                <a:solidFill>
                  <a:schemeClr val="accent1"/>
                </a:solidFill>
                <a:latin typeface="+mn-lt"/>
                <a:ea typeface="+mn-ea"/>
                <a:cs typeface="+mn-cs"/>
              </a:rPr>
              <a:t>A tour of Blazor</a:t>
            </a:r>
          </a:p>
        </p:txBody>
      </p:sp>
      <p:cxnSp>
        <p:nvCxnSpPr>
          <p:cNvPr id="18"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52431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E99EAA-4BE0-4320-BE46-DF4353B88342}"/>
              </a:ext>
            </a:extLst>
          </p:cNvPr>
          <p:cNvSpPr>
            <a:spLocks noGrp="1"/>
          </p:cNvSpPr>
          <p:nvPr>
            <p:ph type="title"/>
          </p:nvPr>
        </p:nvSpPr>
        <p:spPr>
          <a:xfrm>
            <a:off x="838200" y="365125"/>
            <a:ext cx="10515600" cy="1325563"/>
          </a:xfrm>
        </p:spPr>
        <p:txBody>
          <a:bodyPr>
            <a:normAutofit/>
          </a:bodyPr>
          <a:lstStyle/>
          <a:p>
            <a:r>
              <a:rPr lang="nl-BE"/>
              <a:t>Razor components</a:t>
            </a:r>
            <a:endParaRPr lang="en-GB" dirty="0"/>
          </a:p>
        </p:txBody>
      </p:sp>
      <p:graphicFrame>
        <p:nvGraphicFramePr>
          <p:cNvPr id="47" name="Content Placeholder 5">
            <a:extLst>
              <a:ext uri="{FF2B5EF4-FFF2-40B4-BE49-F238E27FC236}">
                <a16:creationId xmlns:a16="http://schemas.microsoft.com/office/drawing/2014/main" id="{435AEB49-05B5-4A47-9422-D430D1B7D8E6}"/>
              </a:ext>
            </a:extLst>
          </p:cNvPr>
          <p:cNvGraphicFramePr>
            <a:graphicFrameLocks noGrp="1"/>
          </p:cNvGraphicFramePr>
          <p:nvPr>
            <p:ph idx="1"/>
            <p:extLst>
              <p:ext uri="{D42A27DB-BD31-4B8C-83A1-F6EECF244321}">
                <p14:modId xmlns:p14="http://schemas.microsoft.com/office/powerpoint/2010/main" val="3930250166"/>
              </p:ext>
            </p:extLst>
          </p:nvPr>
        </p:nvGraphicFramePr>
        <p:xfrm>
          <a:off x="159025" y="1441174"/>
          <a:ext cx="11926957" cy="4735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2801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0AE670-F442-4ADA-874C-56A098CC93FF}"/>
              </a:ext>
            </a:extLst>
          </p:cNvPr>
          <p:cNvPicPr>
            <a:picLocks noChangeAspect="1"/>
          </p:cNvPicPr>
          <p:nvPr/>
        </p:nvPicPr>
        <p:blipFill>
          <a:blip r:embed="rId3"/>
          <a:stretch>
            <a:fillRect/>
          </a:stretch>
        </p:blipFill>
        <p:spPr>
          <a:xfrm>
            <a:off x="1780822" y="1690688"/>
            <a:ext cx="8477955" cy="4238978"/>
          </a:xfrm>
          <a:prstGeom prst="rect">
            <a:avLst/>
          </a:prstGeom>
        </p:spPr>
      </p:pic>
      <p:sp>
        <p:nvSpPr>
          <p:cNvPr id="5" name="Title 4">
            <a:extLst>
              <a:ext uri="{FF2B5EF4-FFF2-40B4-BE49-F238E27FC236}">
                <a16:creationId xmlns:a16="http://schemas.microsoft.com/office/drawing/2014/main" id="{3F111310-2440-4748-819D-AC1044B12365}"/>
              </a:ext>
            </a:extLst>
          </p:cNvPr>
          <p:cNvSpPr>
            <a:spLocks noGrp="1"/>
          </p:cNvSpPr>
          <p:nvPr>
            <p:ph type="title"/>
          </p:nvPr>
        </p:nvSpPr>
        <p:spPr/>
        <p:txBody>
          <a:bodyPr/>
          <a:lstStyle/>
          <a:p>
            <a:r>
              <a:rPr lang="nl-BE" dirty="0" err="1"/>
              <a:t>Blazor</a:t>
            </a:r>
            <a:r>
              <a:rPr lang="nl-BE" dirty="0"/>
              <a:t> Javascript </a:t>
            </a:r>
            <a:r>
              <a:rPr lang="nl-BE" dirty="0" err="1"/>
              <a:t>interop</a:t>
            </a:r>
            <a:endParaRPr lang="en-GB" dirty="0"/>
          </a:p>
        </p:txBody>
      </p:sp>
      <p:sp>
        <p:nvSpPr>
          <p:cNvPr id="3" name="Content Placeholder 2">
            <a:extLst>
              <a:ext uri="{FF2B5EF4-FFF2-40B4-BE49-F238E27FC236}">
                <a16:creationId xmlns:a16="http://schemas.microsoft.com/office/drawing/2014/main" id="{662298AD-33A8-4145-AEA9-0B6E94D839CC}"/>
              </a:ext>
            </a:extLst>
          </p:cNvPr>
          <p:cNvSpPr>
            <a:spLocks noGrp="1"/>
          </p:cNvSpPr>
          <p:nvPr>
            <p:ph sz="half" idx="1"/>
          </p:nvPr>
        </p:nvSpPr>
        <p:spPr>
          <a:xfrm>
            <a:off x="838200" y="5497688"/>
            <a:ext cx="5181600" cy="679274"/>
          </a:xfrm>
        </p:spPr>
        <p:txBody>
          <a:bodyPr>
            <a:normAutofit/>
          </a:bodyPr>
          <a:lstStyle/>
          <a:p>
            <a:pPr marL="0" lvl="0" indent="0">
              <a:buNone/>
            </a:pPr>
            <a:r>
              <a:rPr lang="en-GB" sz="2000" dirty="0" err="1">
                <a:latin typeface="Courier New" panose="02070309020205020404" pitchFamily="49" charset="0"/>
                <a:cs typeface="Courier New" panose="02070309020205020404" pitchFamily="49" charset="0"/>
              </a:rPr>
              <a:t>JsRuntime.InvokeAsync</a:t>
            </a:r>
            <a:r>
              <a:rPr lang="en-GB" sz="2000" dirty="0">
                <a:latin typeface="Courier New" panose="02070309020205020404" pitchFamily="49" charset="0"/>
                <a:cs typeface="Courier New" panose="02070309020205020404" pitchFamily="49" charset="0"/>
              </a:rPr>
              <a:t>&lt;string&gt;(…)</a:t>
            </a:r>
            <a:endParaRPr lang="en-US" sz="2000" dirty="0">
              <a:latin typeface="Courier New" panose="02070309020205020404" pitchFamily="49" charset="0"/>
              <a:cs typeface="Courier New" panose="02070309020205020404" pitchFamily="49" charset="0"/>
            </a:endParaRPr>
          </a:p>
          <a:p>
            <a:endParaRPr lang="en-GB" sz="200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F706893F-8C4C-4688-898D-87AFB590854F}"/>
              </a:ext>
            </a:extLst>
          </p:cNvPr>
          <p:cNvSpPr>
            <a:spLocks noGrp="1"/>
          </p:cNvSpPr>
          <p:nvPr>
            <p:ph sz="half" idx="2"/>
          </p:nvPr>
        </p:nvSpPr>
        <p:spPr>
          <a:xfrm>
            <a:off x="6172200" y="5497688"/>
            <a:ext cx="5181600" cy="679273"/>
          </a:xfrm>
        </p:spPr>
        <p:txBody>
          <a:bodyPr>
            <a:normAutofit/>
          </a:bodyPr>
          <a:lstStyle/>
          <a:p>
            <a:pPr marL="0" indent="0">
              <a:buNone/>
            </a:pPr>
            <a:r>
              <a:rPr lang="nl-BE" sz="2000" dirty="0" err="1">
                <a:latin typeface="Courier New" panose="02070309020205020404" pitchFamily="49" charset="0"/>
                <a:cs typeface="Courier New" panose="02070309020205020404" pitchFamily="49" charset="0"/>
              </a:rPr>
              <a:t>DotNet.invokeMethodAsync</a:t>
            </a:r>
            <a:r>
              <a:rPr lang="nl-BE" sz="2000" dirty="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endParaRPr lang="en-GB"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51519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53CD67-96C1-46E5-AF0F-5B2E7A26BDE7}"/>
              </a:ext>
            </a:extLst>
          </p:cNvPr>
          <p:cNvSpPr>
            <a:spLocks noGrp="1"/>
          </p:cNvSpPr>
          <p:nvPr>
            <p:ph type="title"/>
          </p:nvPr>
        </p:nvSpPr>
        <p:spPr>
          <a:xfrm>
            <a:off x="863029" y="1012004"/>
            <a:ext cx="3416158" cy="4795408"/>
          </a:xfrm>
        </p:spPr>
        <p:txBody>
          <a:bodyPr>
            <a:normAutofit/>
          </a:bodyPr>
          <a:lstStyle/>
          <a:p>
            <a:r>
              <a:rPr lang="nl-BE">
                <a:solidFill>
                  <a:srgbClr val="FFFFFF"/>
                </a:solidFill>
              </a:rPr>
              <a:t>No big bang</a:t>
            </a:r>
            <a:endParaRPr lang="en-GB">
              <a:solidFill>
                <a:srgbClr val="FFFFFF"/>
              </a:solidFill>
            </a:endParaRPr>
          </a:p>
        </p:txBody>
      </p:sp>
      <p:graphicFrame>
        <p:nvGraphicFramePr>
          <p:cNvPr id="5" name="Content Placeholder 2">
            <a:extLst>
              <a:ext uri="{FF2B5EF4-FFF2-40B4-BE49-F238E27FC236}">
                <a16:creationId xmlns:a16="http://schemas.microsoft.com/office/drawing/2014/main" id="{CD8AB258-25B0-495C-864D-2F6A63D71C86}"/>
              </a:ext>
            </a:extLst>
          </p:cNvPr>
          <p:cNvGraphicFramePr>
            <a:graphicFrameLocks noGrp="1"/>
          </p:cNvGraphicFramePr>
          <p:nvPr>
            <p:ph idx="1"/>
            <p:extLst>
              <p:ext uri="{D42A27DB-BD31-4B8C-83A1-F6EECF244321}">
                <p14:modId xmlns:p14="http://schemas.microsoft.com/office/powerpoint/2010/main" val="306666225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547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741F4-F9B5-42C3-8A93-BE8E93A516E1}"/>
              </a:ext>
            </a:extLst>
          </p:cNvPr>
          <p:cNvSpPr>
            <a:spLocks noGrp="1"/>
          </p:cNvSpPr>
          <p:nvPr>
            <p:ph type="title"/>
          </p:nvPr>
        </p:nvSpPr>
        <p:spPr>
          <a:xfrm>
            <a:off x="1514292" y="513612"/>
            <a:ext cx="9894133" cy="1031216"/>
          </a:xfrm>
        </p:spPr>
        <p:txBody>
          <a:bodyPr anchor="b">
            <a:normAutofit/>
          </a:bodyPr>
          <a:lstStyle/>
          <a:p>
            <a:r>
              <a:rPr lang="nl-BE" dirty="0" err="1"/>
              <a:t>Blazor</a:t>
            </a:r>
            <a:r>
              <a:rPr lang="nl-BE" dirty="0"/>
              <a:t> </a:t>
            </a:r>
            <a:r>
              <a:rPr lang="nl-BE" dirty="0" err="1"/>
              <a:t>ecosystem</a:t>
            </a:r>
            <a:endParaRPr lang="en-GB" dirty="0"/>
          </a:p>
        </p:txBody>
      </p:sp>
      <p:pic>
        <p:nvPicPr>
          <p:cNvPr id="4" name="Picture 3">
            <a:extLst>
              <a:ext uri="{FF2B5EF4-FFF2-40B4-BE49-F238E27FC236}">
                <a16:creationId xmlns:a16="http://schemas.microsoft.com/office/drawing/2014/main" id="{D7CA0FB9-7055-42A9-9A38-C370EB0F03F3}"/>
              </a:ext>
            </a:extLst>
          </p:cNvPr>
          <p:cNvPicPr>
            <a:picLocks noChangeAspect="1"/>
          </p:cNvPicPr>
          <p:nvPr/>
        </p:nvPicPr>
        <p:blipFill>
          <a:blip r:embed="rId3"/>
          <a:stretch>
            <a:fillRect/>
          </a:stretch>
        </p:blipFill>
        <p:spPr>
          <a:xfrm>
            <a:off x="1514293" y="2769183"/>
            <a:ext cx="5069382" cy="2395283"/>
          </a:xfrm>
          <a:prstGeom prst="rect">
            <a:avLst/>
          </a:prstGeom>
        </p:spPr>
      </p:pic>
      <p:sp>
        <p:nvSpPr>
          <p:cNvPr id="9" name="Freeform: Shape 8">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1" name="Freeform: Shape 10">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671A5D8-F0E7-405D-915B-B7BDC32305BF}"/>
              </a:ext>
            </a:extLst>
          </p:cNvPr>
          <p:cNvSpPr>
            <a:spLocks noGrp="1"/>
          </p:cNvSpPr>
          <p:nvPr>
            <p:ph idx="1"/>
          </p:nvPr>
        </p:nvSpPr>
        <p:spPr>
          <a:xfrm>
            <a:off x="7781373" y="2279151"/>
            <a:ext cx="3627063" cy="3387145"/>
          </a:xfrm>
        </p:spPr>
        <p:txBody>
          <a:bodyPr anchor="ctr">
            <a:normAutofit/>
          </a:bodyPr>
          <a:lstStyle/>
          <a:p>
            <a:r>
              <a:rPr lang="nl-BE" sz="2400"/>
              <a:t>Telerik</a:t>
            </a:r>
          </a:p>
          <a:p>
            <a:r>
              <a:rPr lang="nl-BE" sz="2400"/>
              <a:t>DevExpress</a:t>
            </a:r>
          </a:p>
          <a:p>
            <a:r>
              <a:rPr lang="nl-BE" sz="2400"/>
              <a:t>Syncfusion</a:t>
            </a:r>
          </a:p>
          <a:p>
            <a:r>
              <a:rPr lang="nl-BE" sz="2400"/>
              <a:t>Radzen</a:t>
            </a:r>
            <a:endParaRPr lang="en-GB" sz="2400"/>
          </a:p>
        </p:txBody>
      </p:sp>
    </p:spTree>
    <p:extLst>
      <p:ext uri="{BB962C8B-B14F-4D97-AF65-F5344CB8AC3E}">
        <p14:creationId xmlns:p14="http://schemas.microsoft.com/office/powerpoint/2010/main" val="4983585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303AFE6C2EBF947AC09611B5A2DF64F" ma:contentTypeVersion="11" ma:contentTypeDescription="Create a new document." ma:contentTypeScope="" ma:versionID="117358bd74d48de52106de01984a60c8">
  <xsd:schema xmlns:xsd="http://www.w3.org/2001/XMLSchema" xmlns:xs="http://www.w3.org/2001/XMLSchema" xmlns:p="http://schemas.microsoft.com/office/2006/metadata/properties" xmlns:ns1="http://schemas.microsoft.com/sharepoint/v3" xmlns:ns2="7ebf95df-91c0-4fcd-b7a9-4379367a1e8b" xmlns:ns3="3e28d20e-f72e-4d4d-9d8c-8229abd8530f" targetNamespace="http://schemas.microsoft.com/office/2006/metadata/properties" ma:root="true" ma:fieldsID="ac5ee85228f3b15757d8431a0a721a96" ns1:_="" ns2:_="" ns3:_="">
    <xsd:import namespace="http://schemas.microsoft.com/sharepoint/v3"/>
    <xsd:import namespace="7ebf95df-91c0-4fcd-b7a9-4379367a1e8b"/>
    <xsd:import namespace="3e28d20e-f72e-4d4d-9d8c-8229abd8530f"/>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ebf95df-91c0-4fcd-b7a9-4379367a1e8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e28d20e-f72e-4d4d-9d8c-8229abd8530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B0BB92-1EA4-47CB-8A53-2A08997205E7}">
  <ds:schemaRefs>
    <ds:schemaRef ds:uri="http://schemas.microsoft.com/sharepoint/v3"/>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7ebf95df-91c0-4fcd-b7a9-4379367a1e8b"/>
    <ds:schemaRef ds:uri="3e28d20e-f72e-4d4d-9d8c-8229abd8530f"/>
    <ds:schemaRef ds:uri="http://www.w3.org/XML/1998/namespace"/>
    <ds:schemaRef ds:uri="http://purl.org/dc/terms/"/>
  </ds:schemaRefs>
</ds:datastoreItem>
</file>

<file path=customXml/itemProps2.xml><?xml version="1.0" encoding="utf-8"?>
<ds:datastoreItem xmlns:ds="http://schemas.openxmlformats.org/officeDocument/2006/customXml" ds:itemID="{CE57919A-007A-4834-A8A3-CF0323C01AB5}">
  <ds:schemaRefs>
    <ds:schemaRef ds:uri="http://schemas.microsoft.com/sharepoint/v3/contenttype/forms"/>
  </ds:schemaRefs>
</ds:datastoreItem>
</file>

<file path=customXml/itemProps3.xml><?xml version="1.0" encoding="utf-8"?>
<ds:datastoreItem xmlns:ds="http://schemas.openxmlformats.org/officeDocument/2006/customXml" ds:itemID="{E7968A6C-4658-4F58-85FA-6431BB3CDD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ebf95df-91c0-4fcd-b7a9-4379367a1e8b"/>
    <ds:schemaRef ds:uri="3e28d20e-f72e-4d4d-9d8c-8229abd853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533</TotalTime>
  <Words>438</Words>
  <Application>Microsoft Macintosh PowerPoint</Application>
  <PresentationFormat>Widescreen</PresentationFormat>
  <Paragraphs>128</Paragraphs>
  <Slides>21</Slides>
  <Notes>16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Arial</vt:lpstr>
      <vt:lpstr>Calibri</vt:lpstr>
      <vt:lpstr>Calibri Light</vt:lpstr>
      <vt:lpstr>Consolas</vt:lpstr>
      <vt:lpstr>Courier New</vt:lpstr>
      <vt:lpstr>Segoe UI</vt:lpstr>
      <vt:lpstr>Segoe UI Light</vt:lpstr>
      <vt:lpstr>Segoe UI Semibold</vt:lpstr>
      <vt:lpstr>Wingdings</vt:lpstr>
      <vt:lpstr>office theme</vt:lpstr>
      <vt:lpstr>9-51056_Build 2019 Breakout_White Template</vt:lpstr>
      <vt:lpstr>Techorama Café  Blazor</vt:lpstr>
      <vt:lpstr>Web front-end development</vt:lpstr>
      <vt:lpstr>Good old days</vt:lpstr>
      <vt:lpstr>Enter Blazor</vt:lpstr>
      <vt:lpstr>Demo</vt:lpstr>
      <vt:lpstr>Razor components</vt:lpstr>
      <vt:lpstr>Blazor Javascript interop</vt:lpstr>
      <vt:lpstr>No big bang</vt:lpstr>
      <vt:lpstr>Blazor ecosystem</vt:lpstr>
      <vt:lpstr>Hosting &amp; Runtime</vt:lpstr>
      <vt:lpstr>Blazor hosting</vt:lpstr>
      <vt:lpstr>WEB ASSEMBLY</vt:lpstr>
      <vt:lpstr>WEB ASSEMBLY browser support (&gt;= 0.5%)</vt:lpstr>
      <vt:lpstr>Demo</vt:lpstr>
      <vt:lpstr>Future of Blazor</vt:lpstr>
      <vt:lpstr>PowerPoint Presentation</vt:lpstr>
      <vt:lpstr>Nice, but…</vt:lpstr>
      <vt:lpstr>Blazor in delaware</vt:lpstr>
      <vt:lpstr>Other WebAssembly tools</vt:lpstr>
      <vt:lpstr>WebAssembly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Techorama Café  Blazor</dc:title>
  <dc:creator>Vergouwe, Wim</dc:creator>
  <cp:lastModifiedBy>Hemeryck, Wouter</cp:lastModifiedBy>
  <cp:revision>2</cp:revision>
  <dcterms:created xsi:type="dcterms:W3CDTF">2019-10-05T09:03:11Z</dcterms:created>
  <dcterms:modified xsi:type="dcterms:W3CDTF">2019-11-08T08:45:23Z</dcterms:modified>
</cp:coreProperties>
</file>